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.xml" ContentType="application/vnd.openxmlformats-officedocument.themeOverride+xml"/>
  <Override PartName="/ppt/notesSlides/notesSlide71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2.xml" ContentType="application/vnd.openxmlformats-officedocument.themeOverr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3.xml" ContentType="application/vnd.openxmlformats-officedocument.themeOverride+xml"/>
  <Override PartName="/ppt/notesSlides/notesSlide7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4.xml" ContentType="application/vnd.openxmlformats-officedocument.themeOverride+xml"/>
  <Override PartName="/ppt/notesSlides/notesSlide7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5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6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7.xml" ContentType="application/vnd.openxmlformats-officedocument.themeOverride+xml"/>
  <Override PartName="/ppt/notesSlides/notesSlide78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8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9.xml" ContentType="application/vnd.openxmlformats-officedocument.themeOverride+xml"/>
  <Override PartName="/ppt/notesSlides/notesSlide79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10.xml" ContentType="application/vnd.openxmlformats-officedocument.themeOverr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11.xml" ContentType="application/vnd.openxmlformats-officedocument.themeOverride+xml"/>
  <Override PartName="/ppt/notesSlides/notesSlide80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12.xml" ContentType="application/vnd.openxmlformats-officedocument.themeOverride+xml"/>
  <Override PartName="/ppt/drawings/drawing2.xml" ContentType="application/vnd.openxmlformats-officedocument.drawingml.chartshapes+xml"/>
  <Override PartName="/ppt/notesSlides/notesSlide81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13.xml" ContentType="application/vnd.openxmlformats-officedocument.themeOverr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14.xml" ContentType="application/vnd.openxmlformats-officedocument.themeOverr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15.xml" ContentType="application/vnd.openxmlformats-officedocument.themeOverr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16.xml" ContentType="application/vnd.openxmlformats-officedocument.themeOverride+xml"/>
  <Override PartName="/ppt/notesSlides/notesSlide88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17.xml" ContentType="application/vnd.openxmlformats-officedocument.themeOverr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97"/>
  </p:notesMasterIdLst>
  <p:sldIdLst>
    <p:sldId id="256" r:id="rId5"/>
    <p:sldId id="266" r:id="rId6"/>
    <p:sldId id="267" r:id="rId7"/>
    <p:sldId id="268" r:id="rId8"/>
    <p:sldId id="270" r:id="rId9"/>
    <p:sldId id="336" r:id="rId10"/>
    <p:sldId id="271" r:id="rId11"/>
    <p:sldId id="272" r:id="rId12"/>
    <p:sldId id="273" r:id="rId13"/>
    <p:sldId id="274" r:id="rId14"/>
    <p:sldId id="337" r:id="rId15"/>
    <p:sldId id="338" r:id="rId16"/>
    <p:sldId id="340" r:id="rId17"/>
    <p:sldId id="276" r:id="rId18"/>
    <p:sldId id="275" r:id="rId19"/>
    <p:sldId id="277" r:id="rId20"/>
    <p:sldId id="278" r:id="rId21"/>
    <p:sldId id="279" r:id="rId22"/>
    <p:sldId id="280" r:id="rId23"/>
    <p:sldId id="281" r:id="rId24"/>
    <p:sldId id="304" r:id="rId25"/>
    <p:sldId id="305" r:id="rId26"/>
    <p:sldId id="287" r:id="rId27"/>
    <p:sldId id="289" r:id="rId28"/>
    <p:sldId id="291" r:id="rId29"/>
    <p:sldId id="301" r:id="rId30"/>
    <p:sldId id="303" r:id="rId31"/>
    <p:sldId id="286" r:id="rId32"/>
    <p:sldId id="294" r:id="rId33"/>
    <p:sldId id="295" r:id="rId34"/>
    <p:sldId id="293" r:id="rId35"/>
    <p:sldId id="292" r:id="rId36"/>
    <p:sldId id="296" r:id="rId37"/>
    <p:sldId id="285" r:id="rId38"/>
    <p:sldId id="288" r:id="rId39"/>
    <p:sldId id="297" r:id="rId40"/>
    <p:sldId id="299" r:id="rId41"/>
    <p:sldId id="306" r:id="rId42"/>
    <p:sldId id="302" r:id="rId43"/>
    <p:sldId id="307" r:id="rId44"/>
    <p:sldId id="308" r:id="rId45"/>
    <p:sldId id="311" r:id="rId46"/>
    <p:sldId id="334" r:id="rId47"/>
    <p:sldId id="335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1" r:id="rId58"/>
    <p:sldId id="323" r:id="rId59"/>
    <p:sldId id="333" r:id="rId60"/>
    <p:sldId id="324" r:id="rId61"/>
    <p:sldId id="326" r:id="rId62"/>
    <p:sldId id="329" r:id="rId63"/>
    <p:sldId id="328" r:id="rId64"/>
    <p:sldId id="330" r:id="rId65"/>
    <p:sldId id="331" r:id="rId66"/>
    <p:sldId id="332" r:id="rId67"/>
    <p:sldId id="341" r:id="rId68"/>
    <p:sldId id="343" r:id="rId69"/>
    <p:sldId id="345" r:id="rId70"/>
    <p:sldId id="344" r:id="rId71"/>
    <p:sldId id="348" r:id="rId72"/>
    <p:sldId id="349" r:id="rId73"/>
    <p:sldId id="347" r:id="rId74"/>
    <p:sldId id="346" r:id="rId75"/>
    <p:sldId id="342" r:id="rId76"/>
    <p:sldId id="350" r:id="rId77"/>
    <p:sldId id="351" r:id="rId78"/>
    <p:sldId id="355" r:id="rId79"/>
    <p:sldId id="357" r:id="rId80"/>
    <p:sldId id="358" r:id="rId81"/>
    <p:sldId id="352" r:id="rId82"/>
    <p:sldId id="353" r:id="rId83"/>
    <p:sldId id="359" r:id="rId84"/>
    <p:sldId id="360" r:id="rId85"/>
    <p:sldId id="361" r:id="rId86"/>
    <p:sldId id="354" r:id="rId87"/>
    <p:sldId id="356" r:id="rId88"/>
    <p:sldId id="362" r:id="rId89"/>
    <p:sldId id="365" r:id="rId90"/>
    <p:sldId id="371" r:id="rId91"/>
    <p:sldId id="372" r:id="rId92"/>
    <p:sldId id="370" r:id="rId93"/>
    <p:sldId id="363" r:id="rId94"/>
    <p:sldId id="364" r:id="rId95"/>
    <p:sldId id="366" r:id="rId96"/>
  </p:sldIdLst>
  <p:sldSz cx="12192000" cy="6858000"/>
  <p:notesSz cx="6858000" cy="9144000"/>
  <p:embeddedFontLs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ambria Math" panose="02040503050406030204" pitchFamily="18" charset="0"/>
      <p:regular r:id="rId102"/>
    </p:embeddedFont>
    <p:embeddedFont>
      <p:font typeface="lato" panose="020F0502020204030203" pitchFamily="34" charset="0"/>
      <p:regular r:id="rId103"/>
      <p:bold r:id="rId104"/>
      <p:italic r:id="rId105"/>
      <p:boldItalic r:id="rId106"/>
    </p:embeddedFont>
    <p:embeddedFont>
      <p:font typeface="roboto" panose="02000000000000000000" pitchFamily="2" charset="0"/>
      <p:regular r:id="rId107"/>
      <p:bold r:id="rId108"/>
      <p:italic r:id="rId109"/>
      <p:boldItalic r:id="rId110"/>
    </p:embeddedFont>
    <p:embeddedFont>
      <p:font typeface="맑은 고딕" panose="020B0503020000020004" pitchFamily="50" charset="-127"/>
      <p:regular r:id="rId111"/>
      <p:bold r:id="rId112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pos="36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B9BD5"/>
    <a:srgbClr val="990000"/>
    <a:srgbClr val="C00000"/>
    <a:srgbClr val="FF9B9B"/>
    <a:srgbClr val="00A249"/>
    <a:srgbClr val="007635"/>
    <a:srgbClr val="0F0F70"/>
    <a:srgbClr val="66FF99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4" autoAdjust="0"/>
    <p:restoredTop sz="95647" autoAdjust="0"/>
  </p:normalViewPr>
  <p:slideViewPr>
    <p:cSldViewPr snapToGrid="0" showGuides="1">
      <p:cViewPr>
        <p:scale>
          <a:sx n="75" d="100"/>
          <a:sy n="75" d="100"/>
        </p:scale>
        <p:origin x="1776" y="1098"/>
      </p:cViewPr>
      <p:guideLst>
        <p:guide orient="horz" pos="2160"/>
        <p:guide pos="363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5.fntdata"/><Relationship Id="rId16" Type="http://schemas.openxmlformats.org/officeDocument/2006/relationships/slide" Target="slides/slide12.xml"/><Relationship Id="rId107" Type="http://schemas.openxmlformats.org/officeDocument/2006/relationships/font" Target="fonts/font10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5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commentAuthors" Target="commentAuthor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2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3.fntdata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font" Target="fonts/font1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4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S\Desktop\Paper_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JS\Desktop\md_shuffle_plots%20(version%201)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JS\Desktop\md_shuffle_plots%20(version%201)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&#53685;&#54633;%20&#47928;&#49436;1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file:///C:\Users\JS\Desktop\md_shuffle_plots%20(version%201)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C:\Users\JS\Desktop\md_shuffle_plots%20(version%201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S\Desktop\Paper_chart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oleObject" Target="file:///C:\Users\JS\Desktop\md_shuffle_plots%20(version%201)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oleObject" Target="file:///C:\Users\JS\Desktop\md_shuffle_plots%20(version%201)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22.xml"/><Relationship Id="rId1" Type="http://schemas.microsoft.com/office/2011/relationships/chartStyle" Target="style22.xml"/><Relationship Id="rId5" Type="http://schemas.openxmlformats.org/officeDocument/2006/relationships/chartUserShapes" Target="../drawings/drawing2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oleObject" Target="file:///C:\Users\JS\Desktop\md_shuffle_plots%20(version%201).xlsx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oleObject" Target="file:///C:\Users\JS\Desktop\md_shuffle_plots%20(version%201)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oleObject" Target="&#53685;&#54633;%20&#47928;&#49436;1" TargetMode="Externa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oleObject" Target="file:///C:\Users\JS\Desktop\md_shuffle_plots%20(version%201).xlsx" TargetMode="Externa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oleObject" Target="file:///C:\Users\JS\Desktop\md_shuffle_plots%20(version%201).xlsx" TargetMode="Externa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oleObject" Target="&#53685;&#54633;%20&#47928;&#49436;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&#53685;&#54633;%20&#47928;&#49436;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/>
              <a:t>1GB Mnist</a:t>
            </a:r>
            <a:r>
              <a:rPr lang="en-US" altLang="ko-KR" b="1" baseline="0"/>
              <a:t> data Training CPU Utilization(Numpy shuffle)</a:t>
            </a:r>
            <a:endParaRPr lang="en-US" altLang="ko-KR" b="1"/>
          </a:p>
        </c:rich>
      </c:tx>
      <c:layout>
        <c:manualLayout>
          <c:xMode val="edge"/>
          <c:yMode val="edge"/>
          <c:x val="0.28223880536516993"/>
          <c:y val="2.5478189553785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7969303553398737E-2"/>
          <c:y val="0.16957252592526884"/>
          <c:w val="0.77732415845959479"/>
          <c:h val="0.71598649900581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Sheet1!$A$1:$A$2</c:f>
              <c:strCache>
                <c:ptCount val="2"/>
                <c:pt idx="1">
                  <c:v>SATA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Sheet1!$A$3:$A$758</c:f>
              <c:numCache>
                <c:formatCode>General</c:formatCode>
                <c:ptCount val="756"/>
                <c:pt idx="1">
                  <c:v>15.75</c:v>
                </c:pt>
                <c:pt idx="2">
                  <c:v>15.38</c:v>
                </c:pt>
                <c:pt idx="3">
                  <c:v>16.03</c:v>
                </c:pt>
                <c:pt idx="4">
                  <c:v>15.33</c:v>
                </c:pt>
                <c:pt idx="5">
                  <c:v>15.41</c:v>
                </c:pt>
                <c:pt idx="6">
                  <c:v>16.39</c:v>
                </c:pt>
                <c:pt idx="7">
                  <c:v>14.69</c:v>
                </c:pt>
                <c:pt idx="8">
                  <c:v>15.95</c:v>
                </c:pt>
                <c:pt idx="9">
                  <c:v>15.33</c:v>
                </c:pt>
                <c:pt idx="10">
                  <c:v>15.83</c:v>
                </c:pt>
                <c:pt idx="11">
                  <c:v>5.75</c:v>
                </c:pt>
                <c:pt idx="12">
                  <c:v>15.38</c:v>
                </c:pt>
                <c:pt idx="13">
                  <c:v>16.03</c:v>
                </c:pt>
                <c:pt idx="14">
                  <c:v>15.33</c:v>
                </c:pt>
                <c:pt idx="15">
                  <c:v>15.41</c:v>
                </c:pt>
                <c:pt idx="16">
                  <c:v>16.39</c:v>
                </c:pt>
                <c:pt idx="17">
                  <c:v>14.69</c:v>
                </c:pt>
                <c:pt idx="18">
                  <c:v>15.95</c:v>
                </c:pt>
                <c:pt idx="19">
                  <c:v>15.33</c:v>
                </c:pt>
                <c:pt idx="20">
                  <c:v>15.83</c:v>
                </c:pt>
                <c:pt idx="21">
                  <c:v>20.74</c:v>
                </c:pt>
                <c:pt idx="22">
                  <c:v>14.5</c:v>
                </c:pt>
                <c:pt idx="23">
                  <c:v>14.07</c:v>
                </c:pt>
                <c:pt idx="24">
                  <c:v>18.59</c:v>
                </c:pt>
                <c:pt idx="25">
                  <c:v>16.39</c:v>
                </c:pt>
                <c:pt idx="26">
                  <c:v>16.64</c:v>
                </c:pt>
                <c:pt idx="27">
                  <c:v>19.87</c:v>
                </c:pt>
                <c:pt idx="28">
                  <c:v>10.32</c:v>
                </c:pt>
                <c:pt idx="29">
                  <c:v>4.82</c:v>
                </c:pt>
                <c:pt idx="30">
                  <c:v>2.15</c:v>
                </c:pt>
                <c:pt idx="31">
                  <c:v>2.87</c:v>
                </c:pt>
                <c:pt idx="32">
                  <c:v>4.21</c:v>
                </c:pt>
                <c:pt idx="33">
                  <c:v>8.51</c:v>
                </c:pt>
                <c:pt idx="34">
                  <c:v>17.399999999999999</c:v>
                </c:pt>
                <c:pt idx="35">
                  <c:v>17.09</c:v>
                </c:pt>
                <c:pt idx="36">
                  <c:v>20.100000000000001</c:v>
                </c:pt>
                <c:pt idx="37">
                  <c:v>18.21</c:v>
                </c:pt>
                <c:pt idx="38">
                  <c:v>23.91</c:v>
                </c:pt>
                <c:pt idx="39">
                  <c:v>18.86</c:v>
                </c:pt>
                <c:pt idx="40">
                  <c:v>18.71</c:v>
                </c:pt>
                <c:pt idx="41">
                  <c:v>23.04</c:v>
                </c:pt>
                <c:pt idx="42">
                  <c:v>13.42</c:v>
                </c:pt>
                <c:pt idx="43">
                  <c:v>9.26</c:v>
                </c:pt>
                <c:pt idx="44">
                  <c:v>6.93</c:v>
                </c:pt>
                <c:pt idx="45">
                  <c:v>5.57</c:v>
                </c:pt>
                <c:pt idx="46">
                  <c:v>3.48</c:v>
                </c:pt>
                <c:pt idx="47">
                  <c:v>4.0999999999999996</c:v>
                </c:pt>
                <c:pt idx="48">
                  <c:v>4.29</c:v>
                </c:pt>
                <c:pt idx="49">
                  <c:v>3.08</c:v>
                </c:pt>
                <c:pt idx="50">
                  <c:v>4.29</c:v>
                </c:pt>
                <c:pt idx="51">
                  <c:v>11.66</c:v>
                </c:pt>
                <c:pt idx="52">
                  <c:v>20.170000000000002</c:v>
                </c:pt>
                <c:pt idx="53">
                  <c:v>18.32</c:v>
                </c:pt>
                <c:pt idx="54">
                  <c:v>18.010000000000002</c:v>
                </c:pt>
                <c:pt idx="55">
                  <c:v>20.440000000000001</c:v>
                </c:pt>
                <c:pt idx="56">
                  <c:v>19.93</c:v>
                </c:pt>
                <c:pt idx="57">
                  <c:v>19.03</c:v>
                </c:pt>
                <c:pt idx="58">
                  <c:v>19.63</c:v>
                </c:pt>
                <c:pt idx="59">
                  <c:v>19.03</c:v>
                </c:pt>
                <c:pt idx="60">
                  <c:v>19.5</c:v>
                </c:pt>
                <c:pt idx="61">
                  <c:v>19.8</c:v>
                </c:pt>
                <c:pt idx="62">
                  <c:v>18.86</c:v>
                </c:pt>
                <c:pt idx="63">
                  <c:v>19.53</c:v>
                </c:pt>
                <c:pt idx="64">
                  <c:v>19.260000000000002</c:v>
                </c:pt>
                <c:pt idx="65">
                  <c:v>18.75</c:v>
                </c:pt>
                <c:pt idx="66">
                  <c:v>20.53</c:v>
                </c:pt>
                <c:pt idx="67">
                  <c:v>18.100000000000001</c:v>
                </c:pt>
                <c:pt idx="68">
                  <c:v>21.12</c:v>
                </c:pt>
                <c:pt idx="69">
                  <c:v>19.53</c:v>
                </c:pt>
                <c:pt idx="70">
                  <c:v>20.03</c:v>
                </c:pt>
                <c:pt idx="71">
                  <c:v>18.79</c:v>
                </c:pt>
                <c:pt idx="72">
                  <c:v>20.53</c:v>
                </c:pt>
                <c:pt idx="73">
                  <c:v>20.16</c:v>
                </c:pt>
                <c:pt idx="74">
                  <c:v>19.57</c:v>
                </c:pt>
                <c:pt idx="75">
                  <c:v>19.29</c:v>
                </c:pt>
                <c:pt idx="76">
                  <c:v>19.37</c:v>
                </c:pt>
                <c:pt idx="77">
                  <c:v>20.170000000000002</c:v>
                </c:pt>
                <c:pt idx="78">
                  <c:v>19.260000000000002</c:v>
                </c:pt>
                <c:pt idx="79">
                  <c:v>20.2</c:v>
                </c:pt>
                <c:pt idx="80">
                  <c:v>18.52</c:v>
                </c:pt>
                <c:pt idx="81">
                  <c:v>19.77</c:v>
                </c:pt>
                <c:pt idx="82">
                  <c:v>19.87</c:v>
                </c:pt>
                <c:pt idx="83">
                  <c:v>18.73</c:v>
                </c:pt>
                <c:pt idx="84">
                  <c:v>19.190000000000001</c:v>
                </c:pt>
                <c:pt idx="85">
                  <c:v>18.86</c:v>
                </c:pt>
                <c:pt idx="86">
                  <c:v>18.489999999999998</c:v>
                </c:pt>
                <c:pt idx="87">
                  <c:v>18.850000000000001</c:v>
                </c:pt>
                <c:pt idx="88">
                  <c:v>19.399999999999999</c:v>
                </c:pt>
                <c:pt idx="89">
                  <c:v>19.36</c:v>
                </c:pt>
                <c:pt idx="90">
                  <c:v>19.77</c:v>
                </c:pt>
                <c:pt idx="91">
                  <c:v>20.43</c:v>
                </c:pt>
                <c:pt idx="92">
                  <c:v>19.190000000000001</c:v>
                </c:pt>
                <c:pt idx="93">
                  <c:v>19.829999999999998</c:v>
                </c:pt>
                <c:pt idx="94">
                  <c:v>20.67</c:v>
                </c:pt>
                <c:pt idx="95">
                  <c:v>19.829999999999998</c:v>
                </c:pt>
                <c:pt idx="96">
                  <c:v>19.53</c:v>
                </c:pt>
                <c:pt idx="97">
                  <c:v>20</c:v>
                </c:pt>
                <c:pt idx="98">
                  <c:v>19.43</c:v>
                </c:pt>
                <c:pt idx="99">
                  <c:v>19.899999999999999</c:v>
                </c:pt>
                <c:pt idx="100">
                  <c:v>19.66</c:v>
                </c:pt>
                <c:pt idx="101">
                  <c:v>20.13</c:v>
                </c:pt>
                <c:pt idx="102">
                  <c:v>18.79</c:v>
                </c:pt>
                <c:pt idx="103">
                  <c:v>19.829999999999998</c:v>
                </c:pt>
                <c:pt idx="104">
                  <c:v>19.93</c:v>
                </c:pt>
                <c:pt idx="105">
                  <c:v>18.86</c:v>
                </c:pt>
                <c:pt idx="106">
                  <c:v>19.77</c:v>
                </c:pt>
                <c:pt idx="107">
                  <c:v>18.989999999999998</c:v>
                </c:pt>
                <c:pt idx="108">
                  <c:v>19.43</c:v>
                </c:pt>
                <c:pt idx="109">
                  <c:v>19.22</c:v>
                </c:pt>
                <c:pt idx="110">
                  <c:v>19.829999999999998</c:v>
                </c:pt>
                <c:pt idx="111">
                  <c:v>19.36</c:v>
                </c:pt>
                <c:pt idx="112">
                  <c:v>19.53</c:v>
                </c:pt>
                <c:pt idx="113">
                  <c:v>18.18</c:v>
                </c:pt>
                <c:pt idx="114">
                  <c:v>16.16</c:v>
                </c:pt>
                <c:pt idx="115">
                  <c:v>20.5</c:v>
                </c:pt>
                <c:pt idx="116">
                  <c:v>20.81</c:v>
                </c:pt>
                <c:pt idx="117">
                  <c:v>20.81</c:v>
                </c:pt>
                <c:pt idx="118">
                  <c:v>21.32</c:v>
                </c:pt>
                <c:pt idx="119">
                  <c:v>20.100000000000001</c:v>
                </c:pt>
                <c:pt idx="120">
                  <c:v>21.6</c:v>
                </c:pt>
                <c:pt idx="121">
                  <c:v>20.07</c:v>
                </c:pt>
                <c:pt idx="122">
                  <c:v>19.7</c:v>
                </c:pt>
                <c:pt idx="123">
                  <c:v>18.670000000000002</c:v>
                </c:pt>
                <c:pt idx="124">
                  <c:v>19.46</c:v>
                </c:pt>
                <c:pt idx="125">
                  <c:v>20.23</c:v>
                </c:pt>
                <c:pt idx="126">
                  <c:v>19.63</c:v>
                </c:pt>
                <c:pt idx="127">
                  <c:v>19.059999999999999</c:v>
                </c:pt>
                <c:pt idx="128">
                  <c:v>19.760000000000002</c:v>
                </c:pt>
                <c:pt idx="129">
                  <c:v>19.77</c:v>
                </c:pt>
                <c:pt idx="130">
                  <c:v>18.78</c:v>
                </c:pt>
                <c:pt idx="131">
                  <c:v>18.100000000000001</c:v>
                </c:pt>
                <c:pt idx="132">
                  <c:v>20.74</c:v>
                </c:pt>
                <c:pt idx="133">
                  <c:v>19</c:v>
                </c:pt>
                <c:pt idx="134">
                  <c:v>18.95</c:v>
                </c:pt>
                <c:pt idx="135">
                  <c:v>19.260000000000002</c:v>
                </c:pt>
                <c:pt idx="136">
                  <c:v>20.27</c:v>
                </c:pt>
                <c:pt idx="137">
                  <c:v>19.63</c:v>
                </c:pt>
                <c:pt idx="138">
                  <c:v>20.13</c:v>
                </c:pt>
                <c:pt idx="139">
                  <c:v>19.29</c:v>
                </c:pt>
                <c:pt idx="140">
                  <c:v>19.93</c:v>
                </c:pt>
                <c:pt idx="141">
                  <c:v>19.87</c:v>
                </c:pt>
                <c:pt idx="142">
                  <c:v>19.46</c:v>
                </c:pt>
                <c:pt idx="143">
                  <c:v>19.63</c:v>
                </c:pt>
                <c:pt idx="144">
                  <c:v>20.13</c:v>
                </c:pt>
                <c:pt idx="145">
                  <c:v>19.73</c:v>
                </c:pt>
                <c:pt idx="146">
                  <c:v>19.36</c:v>
                </c:pt>
                <c:pt idx="147">
                  <c:v>19.29</c:v>
                </c:pt>
                <c:pt idx="148">
                  <c:v>20.03</c:v>
                </c:pt>
                <c:pt idx="149">
                  <c:v>20.2</c:v>
                </c:pt>
                <c:pt idx="150">
                  <c:v>20.98</c:v>
                </c:pt>
                <c:pt idx="151">
                  <c:v>19.670000000000002</c:v>
                </c:pt>
                <c:pt idx="152">
                  <c:v>19.22</c:v>
                </c:pt>
                <c:pt idx="153">
                  <c:v>19.670000000000002</c:v>
                </c:pt>
                <c:pt idx="154">
                  <c:v>19.399999999999999</c:v>
                </c:pt>
                <c:pt idx="155">
                  <c:v>19.77</c:v>
                </c:pt>
                <c:pt idx="156">
                  <c:v>19.77</c:v>
                </c:pt>
                <c:pt idx="157">
                  <c:v>19.87</c:v>
                </c:pt>
                <c:pt idx="158">
                  <c:v>18.18</c:v>
                </c:pt>
                <c:pt idx="159">
                  <c:v>19.53</c:v>
                </c:pt>
                <c:pt idx="160">
                  <c:v>20.23</c:v>
                </c:pt>
                <c:pt idx="161">
                  <c:v>20.100000000000001</c:v>
                </c:pt>
                <c:pt idx="162">
                  <c:v>19.5</c:v>
                </c:pt>
                <c:pt idx="163">
                  <c:v>18.86</c:v>
                </c:pt>
                <c:pt idx="164">
                  <c:v>20.2</c:v>
                </c:pt>
                <c:pt idx="165">
                  <c:v>19.22</c:v>
                </c:pt>
                <c:pt idx="166">
                  <c:v>19.829999999999998</c:v>
                </c:pt>
                <c:pt idx="167">
                  <c:v>20.13</c:v>
                </c:pt>
                <c:pt idx="168">
                  <c:v>19.600000000000001</c:v>
                </c:pt>
                <c:pt idx="169">
                  <c:v>20.37</c:v>
                </c:pt>
                <c:pt idx="170">
                  <c:v>18.920000000000002</c:v>
                </c:pt>
                <c:pt idx="171">
                  <c:v>19.36</c:v>
                </c:pt>
                <c:pt idx="172">
                  <c:v>19.87</c:v>
                </c:pt>
                <c:pt idx="173">
                  <c:v>18.579999999999998</c:v>
                </c:pt>
                <c:pt idx="174">
                  <c:v>19.02</c:v>
                </c:pt>
                <c:pt idx="175">
                  <c:v>20.399999999999999</c:v>
                </c:pt>
                <c:pt idx="176">
                  <c:v>19.489999999999998</c:v>
                </c:pt>
                <c:pt idx="177">
                  <c:v>19.97</c:v>
                </c:pt>
                <c:pt idx="178">
                  <c:v>19.39</c:v>
                </c:pt>
                <c:pt idx="179">
                  <c:v>20.03</c:v>
                </c:pt>
                <c:pt idx="180">
                  <c:v>20.56</c:v>
                </c:pt>
                <c:pt idx="181">
                  <c:v>19.34</c:v>
                </c:pt>
                <c:pt idx="182">
                  <c:v>19.77</c:v>
                </c:pt>
                <c:pt idx="183">
                  <c:v>21.18</c:v>
                </c:pt>
                <c:pt idx="184">
                  <c:v>20.77</c:v>
                </c:pt>
                <c:pt idx="185">
                  <c:v>21.24</c:v>
                </c:pt>
                <c:pt idx="186">
                  <c:v>22.24</c:v>
                </c:pt>
                <c:pt idx="187">
                  <c:v>19.63</c:v>
                </c:pt>
                <c:pt idx="188">
                  <c:v>21.68</c:v>
                </c:pt>
                <c:pt idx="189">
                  <c:v>21.8</c:v>
                </c:pt>
                <c:pt idx="190">
                  <c:v>20.56</c:v>
                </c:pt>
                <c:pt idx="191">
                  <c:v>18.32</c:v>
                </c:pt>
                <c:pt idx="192">
                  <c:v>20.2</c:v>
                </c:pt>
                <c:pt idx="193">
                  <c:v>18.91</c:v>
                </c:pt>
                <c:pt idx="194">
                  <c:v>18.79</c:v>
                </c:pt>
                <c:pt idx="195">
                  <c:v>18.96</c:v>
                </c:pt>
                <c:pt idx="196">
                  <c:v>19.22</c:v>
                </c:pt>
                <c:pt idx="197">
                  <c:v>19.190000000000001</c:v>
                </c:pt>
                <c:pt idx="198">
                  <c:v>20.07</c:v>
                </c:pt>
                <c:pt idx="199">
                  <c:v>19.66</c:v>
                </c:pt>
                <c:pt idx="200">
                  <c:v>19.760000000000002</c:v>
                </c:pt>
                <c:pt idx="201">
                  <c:v>19.5</c:v>
                </c:pt>
                <c:pt idx="202">
                  <c:v>20.27</c:v>
                </c:pt>
                <c:pt idx="203">
                  <c:v>20.07</c:v>
                </c:pt>
                <c:pt idx="204">
                  <c:v>19.93</c:v>
                </c:pt>
                <c:pt idx="205">
                  <c:v>18.690000000000001</c:v>
                </c:pt>
                <c:pt idx="206">
                  <c:v>19.43</c:v>
                </c:pt>
                <c:pt idx="207">
                  <c:v>19.899999999999999</c:v>
                </c:pt>
                <c:pt idx="208">
                  <c:v>19.77</c:v>
                </c:pt>
                <c:pt idx="209">
                  <c:v>19.829999999999998</c:v>
                </c:pt>
                <c:pt idx="210">
                  <c:v>19.7</c:v>
                </c:pt>
                <c:pt idx="211">
                  <c:v>18.52</c:v>
                </c:pt>
                <c:pt idx="212">
                  <c:v>19.53</c:v>
                </c:pt>
                <c:pt idx="213">
                  <c:v>18.75</c:v>
                </c:pt>
                <c:pt idx="214">
                  <c:v>18.89</c:v>
                </c:pt>
                <c:pt idx="215">
                  <c:v>18.8</c:v>
                </c:pt>
                <c:pt idx="216">
                  <c:v>18.09</c:v>
                </c:pt>
                <c:pt idx="217">
                  <c:v>19.5</c:v>
                </c:pt>
                <c:pt idx="218">
                  <c:v>18.86</c:v>
                </c:pt>
                <c:pt idx="219">
                  <c:v>19.829999999999998</c:v>
                </c:pt>
                <c:pt idx="220">
                  <c:v>19.059999999999999</c:v>
                </c:pt>
                <c:pt idx="221">
                  <c:v>19.829999999999998</c:v>
                </c:pt>
                <c:pt idx="222">
                  <c:v>19.100000000000001</c:v>
                </c:pt>
                <c:pt idx="223">
                  <c:v>19.37</c:v>
                </c:pt>
                <c:pt idx="224">
                  <c:v>19.059999999999999</c:v>
                </c:pt>
                <c:pt idx="225">
                  <c:v>19.43</c:v>
                </c:pt>
                <c:pt idx="226">
                  <c:v>19.8</c:v>
                </c:pt>
                <c:pt idx="227">
                  <c:v>18.04</c:v>
                </c:pt>
                <c:pt idx="228">
                  <c:v>19.13</c:v>
                </c:pt>
                <c:pt idx="229">
                  <c:v>20.13</c:v>
                </c:pt>
                <c:pt idx="230">
                  <c:v>19.46</c:v>
                </c:pt>
                <c:pt idx="231">
                  <c:v>18.899999999999999</c:v>
                </c:pt>
                <c:pt idx="232">
                  <c:v>18.09</c:v>
                </c:pt>
                <c:pt idx="233">
                  <c:v>19.02</c:v>
                </c:pt>
                <c:pt idx="234">
                  <c:v>20.13</c:v>
                </c:pt>
                <c:pt idx="235">
                  <c:v>19.190000000000001</c:v>
                </c:pt>
                <c:pt idx="236">
                  <c:v>20.399999999999999</c:v>
                </c:pt>
                <c:pt idx="237">
                  <c:v>19.329999999999998</c:v>
                </c:pt>
                <c:pt idx="238">
                  <c:v>20.53</c:v>
                </c:pt>
                <c:pt idx="239">
                  <c:v>19.600000000000001</c:v>
                </c:pt>
                <c:pt idx="240">
                  <c:v>18.62</c:v>
                </c:pt>
                <c:pt idx="241">
                  <c:v>19.63</c:v>
                </c:pt>
                <c:pt idx="242">
                  <c:v>19.77</c:v>
                </c:pt>
                <c:pt idx="243">
                  <c:v>18.920000000000002</c:v>
                </c:pt>
                <c:pt idx="244">
                  <c:v>19.87</c:v>
                </c:pt>
                <c:pt idx="245">
                  <c:v>18.86</c:v>
                </c:pt>
                <c:pt idx="246">
                  <c:v>20.53</c:v>
                </c:pt>
                <c:pt idx="247">
                  <c:v>20</c:v>
                </c:pt>
                <c:pt idx="248">
                  <c:v>20.27</c:v>
                </c:pt>
                <c:pt idx="249">
                  <c:v>19.899999999999999</c:v>
                </c:pt>
                <c:pt idx="250">
                  <c:v>18.350000000000001</c:v>
                </c:pt>
                <c:pt idx="251">
                  <c:v>18.54</c:v>
                </c:pt>
                <c:pt idx="252">
                  <c:v>20.2</c:v>
                </c:pt>
                <c:pt idx="253">
                  <c:v>20.58</c:v>
                </c:pt>
                <c:pt idx="254">
                  <c:v>21.63</c:v>
                </c:pt>
                <c:pt idx="255">
                  <c:v>21.2</c:v>
                </c:pt>
                <c:pt idx="256">
                  <c:v>21.43</c:v>
                </c:pt>
                <c:pt idx="257">
                  <c:v>20.57</c:v>
                </c:pt>
                <c:pt idx="258">
                  <c:v>20.37</c:v>
                </c:pt>
                <c:pt idx="259">
                  <c:v>19.899999999999999</c:v>
                </c:pt>
                <c:pt idx="260">
                  <c:v>19.57</c:v>
                </c:pt>
                <c:pt idx="261">
                  <c:v>19.57</c:v>
                </c:pt>
                <c:pt idx="262">
                  <c:v>19.5</c:v>
                </c:pt>
                <c:pt idx="263">
                  <c:v>19.8</c:v>
                </c:pt>
                <c:pt idx="264">
                  <c:v>20.9</c:v>
                </c:pt>
                <c:pt idx="265">
                  <c:v>19.5</c:v>
                </c:pt>
                <c:pt idx="266">
                  <c:v>20.170000000000002</c:v>
                </c:pt>
                <c:pt idx="267">
                  <c:v>20.03</c:v>
                </c:pt>
                <c:pt idx="268">
                  <c:v>19</c:v>
                </c:pt>
                <c:pt idx="269">
                  <c:v>19.329999999999998</c:v>
                </c:pt>
                <c:pt idx="270">
                  <c:v>19.059999999999999</c:v>
                </c:pt>
                <c:pt idx="271">
                  <c:v>18.64</c:v>
                </c:pt>
                <c:pt idx="272">
                  <c:v>19.899999999999999</c:v>
                </c:pt>
                <c:pt idx="273">
                  <c:v>19.93</c:v>
                </c:pt>
                <c:pt idx="274">
                  <c:v>20.100000000000001</c:v>
                </c:pt>
                <c:pt idx="275">
                  <c:v>20.440000000000001</c:v>
                </c:pt>
                <c:pt idx="276">
                  <c:v>19.829999999999998</c:v>
                </c:pt>
                <c:pt idx="277">
                  <c:v>20.13</c:v>
                </c:pt>
                <c:pt idx="278">
                  <c:v>19.29</c:v>
                </c:pt>
                <c:pt idx="279">
                  <c:v>19.260000000000002</c:v>
                </c:pt>
                <c:pt idx="280">
                  <c:v>19.63</c:v>
                </c:pt>
                <c:pt idx="281">
                  <c:v>21.46</c:v>
                </c:pt>
                <c:pt idx="282">
                  <c:v>23.21</c:v>
                </c:pt>
                <c:pt idx="283">
                  <c:v>22.17</c:v>
                </c:pt>
                <c:pt idx="284">
                  <c:v>22.76</c:v>
                </c:pt>
                <c:pt idx="285">
                  <c:v>17.579999999999998</c:v>
                </c:pt>
                <c:pt idx="286">
                  <c:v>20.37</c:v>
                </c:pt>
                <c:pt idx="287">
                  <c:v>18.89</c:v>
                </c:pt>
                <c:pt idx="288">
                  <c:v>19.53</c:v>
                </c:pt>
                <c:pt idx="289">
                  <c:v>20.100000000000001</c:v>
                </c:pt>
                <c:pt idx="290">
                  <c:v>19.059999999999999</c:v>
                </c:pt>
                <c:pt idx="291">
                  <c:v>19.46</c:v>
                </c:pt>
                <c:pt idx="292">
                  <c:v>19.87</c:v>
                </c:pt>
                <c:pt idx="293">
                  <c:v>19.7</c:v>
                </c:pt>
                <c:pt idx="294">
                  <c:v>19.8</c:v>
                </c:pt>
                <c:pt idx="295">
                  <c:v>19.37</c:v>
                </c:pt>
                <c:pt idx="296">
                  <c:v>20.94</c:v>
                </c:pt>
                <c:pt idx="297">
                  <c:v>19.77</c:v>
                </c:pt>
                <c:pt idx="298">
                  <c:v>19.8</c:v>
                </c:pt>
                <c:pt idx="299">
                  <c:v>19.47</c:v>
                </c:pt>
                <c:pt idx="300">
                  <c:v>19.53</c:v>
                </c:pt>
                <c:pt idx="301">
                  <c:v>18.989999999999998</c:v>
                </c:pt>
                <c:pt idx="302">
                  <c:v>19.36</c:v>
                </c:pt>
                <c:pt idx="303">
                  <c:v>19.600000000000001</c:v>
                </c:pt>
                <c:pt idx="304">
                  <c:v>18.86</c:v>
                </c:pt>
                <c:pt idx="305">
                  <c:v>20.399999999999999</c:v>
                </c:pt>
                <c:pt idx="306">
                  <c:v>20.74</c:v>
                </c:pt>
                <c:pt idx="307">
                  <c:v>19.93</c:v>
                </c:pt>
                <c:pt idx="308">
                  <c:v>20.03</c:v>
                </c:pt>
                <c:pt idx="309">
                  <c:v>19.559999999999999</c:v>
                </c:pt>
                <c:pt idx="310">
                  <c:v>18.72</c:v>
                </c:pt>
                <c:pt idx="311">
                  <c:v>19.7</c:v>
                </c:pt>
                <c:pt idx="312">
                  <c:v>20.329999999999998</c:v>
                </c:pt>
                <c:pt idx="313">
                  <c:v>18.989999999999998</c:v>
                </c:pt>
                <c:pt idx="314">
                  <c:v>19.93</c:v>
                </c:pt>
                <c:pt idx="315">
                  <c:v>19.7</c:v>
                </c:pt>
                <c:pt idx="316">
                  <c:v>19.059999999999999</c:v>
                </c:pt>
                <c:pt idx="317">
                  <c:v>19.63</c:v>
                </c:pt>
                <c:pt idx="318">
                  <c:v>20.3</c:v>
                </c:pt>
                <c:pt idx="319">
                  <c:v>18.75</c:v>
                </c:pt>
                <c:pt idx="320">
                  <c:v>21.55</c:v>
                </c:pt>
                <c:pt idx="321">
                  <c:v>20</c:v>
                </c:pt>
                <c:pt idx="322">
                  <c:v>20.81</c:v>
                </c:pt>
                <c:pt idx="323">
                  <c:v>21.61</c:v>
                </c:pt>
                <c:pt idx="324">
                  <c:v>20.27</c:v>
                </c:pt>
                <c:pt idx="325">
                  <c:v>20.9</c:v>
                </c:pt>
                <c:pt idx="326">
                  <c:v>20.8</c:v>
                </c:pt>
                <c:pt idx="327">
                  <c:v>19.3</c:v>
                </c:pt>
                <c:pt idx="328">
                  <c:v>19.46</c:v>
                </c:pt>
                <c:pt idx="329">
                  <c:v>19.7</c:v>
                </c:pt>
                <c:pt idx="330">
                  <c:v>19.5</c:v>
                </c:pt>
                <c:pt idx="331">
                  <c:v>19.5</c:v>
                </c:pt>
                <c:pt idx="332">
                  <c:v>20.6</c:v>
                </c:pt>
                <c:pt idx="333">
                  <c:v>18.55</c:v>
                </c:pt>
                <c:pt idx="334">
                  <c:v>18.86</c:v>
                </c:pt>
                <c:pt idx="335">
                  <c:v>19.059999999999999</c:v>
                </c:pt>
                <c:pt idx="336">
                  <c:v>21.03</c:v>
                </c:pt>
                <c:pt idx="337">
                  <c:v>20.07</c:v>
                </c:pt>
                <c:pt idx="338">
                  <c:v>19.7</c:v>
                </c:pt>
                <c:pt idx="339">
                  <c:v>18.98</c:v>
                </c:pt>
                <c:pt idx="340">
                  <c:v>20.2</c:v>
                </c:pt>
                <c:pt idx="341">
                  <c:v>18.989999999999998</c:v>
                </c:pt>
                <c:pt idx="342">
                  <c:v>19.46</c:v>
                </c:pt>
                <c:pt idx="343">
                  <c:v>19.600000000000001</c:v>
                </c:pt>
                <c:pt idx="344">
                  <c:v>19.39</c:v>
                </c:pt>
                <c:pt idx="345">
                  <c:v>19.97</c:v>
                </c:pt>
                <c:pt idx="346">
                  <c:v>19.16</c:v>
                </c:pt>
                <c:pt idx="347">
                  <c:v>19.059999999999999</c:v>
                </c:pt>
                <c:pt idx="348">
                  <c:v>18.57</c:v>
                </c:pt>
                <c:pt idx="349">
                  <c:v>19.600000000000001</c:v>
                </c:pt>
                <c:pt idx="350">
                  <c:v>18.86</c:v>
                </c:pt>
                <c:pt idx="351">
                  <c:v>19.36</c:v>
                </c:pt>
                <c:pt idx="352">
                  <c:v>18.989999999999998</c:v>
                </c:pt>
                <c:pt idx="353">
                  <c:v>18.579999999999998</c:v>
                </c:pt>
                <c:pt idx="354">
                  <c:v>19.190000000000001</c:v>
                </c:pt>
                <c:pt idx="355">
                  <c:v>19.16</c:v>
                </c:pt>
                <c:pt idx="356">
                  <c:v>20.3</c:v>
                </c:pt>
                <c:pt idx="357">
                  <c:v>20.27</c:v>
                </c:pt>
                <c:pt idx="358">
                  <c:v>18.95</c:v>
                </c:pt>
                <c:pt idx="359">
                  <c:v>20.67</c:v>
                </c:pt>
                <c:pt idx="360">
                  <c:v>20.2</c:v>
                </c:pt>
                <c:pt idx="361">
                  <c:v>20.2</c:v>
                </c:pt>
                <c:pt idx="362">
                  <c:v>19.23</c:v>
                </c:pt>
                <c:pt idx="363">
                  <c:v>19.3</c:v>
                </c:pt>
                <c:pt idx="364">
                  <c:v>19.27</c:v>
                </c:pt>
                <c:pt idx="365">
                  <c:v>19.16</c:v>
                </c:pt>
                <c:pt idx="366">
                  <c:v>19.66</c:v>
                </c:pt>
                <c:pt idx="367">
                  <c:v>18.78</c:v>
                </c:pt>
                <c:pt idx="368">
                  <c:v>19.670000000000002</c:v>
                </c:pt>
                <c:pt idx="369">
                  <c:v>19.329999999999998</c:v>
                </c:pt>
                <c:pt idx="370">
                  <c:v>19.8</c:v>
                </c:pt>
                <c:pt idx="371">
                  <c:v>20.399999999999999</c:v>
                </c:pt>
                <c:pt idx="372">
                  <c:v>19.53</c:v>
                </c:pt>
                <c:pt idx="373">
                  <c:v>18.690000000000001</c:v>
                </c:pt>
                <c:pt idx="374">
                  <c:v>19.53</c:v>
                </c:pt>
                <c:pt idx="375">
                  <c:v>20.13</c:v>
                </c:pt>
                <c:pt idx="376">
                  <c:v>20.67</c:v>
                </c:pt>
                <c:pt idx="377">
                  <c:v>20</c:v>
                </c:pt>
                <c:pt idx="378">
                  <c:v>19.260000000000002</c:v>
                </c:pt>
                <c:pt idx="379">
                  <c:v>20</c:v>
                </c:pt>
                <c:pt idx="380">
                  <c:v>19.29</c:v>
                </c:pt>
                <c:pt idx="381">
                  <c:v>19.53</c:v>
                </c:pt>
                <c:pt idx="382">
                  <c:v>19.36</c:v>
                </c:pt>
                <c:pt idx="383">
                  <c:v>20.56</c:v>
                </c:pt>
                <c:pt idx="384">
                  <c:v>19.46</c:v>
                </c:pt>
                <c:pt idx="385">
                  <c:v>19.079999999999998</c:v>
                </c:pt>
                <c:pt idx="386">
                  <c:v>19.829999999999998</c:v>
                </c:pt>
                <c:pt idx="387">
                  <c:v>18.78</c:v>
                </c:pt>
                <c:pt idx="388">
                  <c:v>18.989999999999998</c:v>
                </c:pt>
                <c:pt idx="389">
                  <c:v>20.5</c:v>
                </c:pt>
                <c:pt idx="390">
                  <c:v>21.72</c:v>
                </c:pt>
                <c:pt idx="391">
                  <c:v>20.14</c:v>
                </c:pt>
                <c:pt idx="392">
                  <c:v>20.51</c:v>
                </c:pt>
                <c:pt idx="393">
                  <c:v>20.239999999999998</c:v>
                </c:pt>
                <c:pt idx="394">
                  <c:v>20.6</c:v>
                </c:pt>
                <c:pt idx="395">
                  <c:v>21.34</c:v>
                </c:pt>
                <c:pt idx="396">
                  <c:v>19.93</c:v>
                </c:pt>
                <c:pt idx="397">
                  <c:v>19.600000000000001</c:v>
                </c:pt>
                <c:pt idx="398">
                  <c:v>19.43</c:v>
                </c:pt>
                <c:pt idx="399">
                  <c:v>18.899999999999999</c:v>
                </c:pt>
                <c:pt idx="400">
                  <c:v>18.96</c:v>
                </c:pt>
                <c:pt idx="401">
                  <c:v>19.399999999999999</c:v>
                </c:pt>
                <c:pt idx="402">
                  <c:v>21.8</c:v>
                </c:pt>
                <c:pt idx="403">
                  <c:v>20.77</c:v>
                </c:pt>
                <c:pt idx="404">
                  <c:v>23.26</c:v>
                </c:pt>
                <c:pt idx="405">
                  <c:v>10.23</c:v>
                </c:pt>
                <c:pt idx="406">
                  <c:v>10.87</c:v>
                </c:pt>
                <c:pt idx="407">
                  <c:v>19.77</c:v>
                </c:pt>
                <c:pt idx="408">
                  <c:v>23.78</c:v>
                </c:pt>
                <c:pt idx="409">
                  <c:v>17.88</c:v>
                </c:pt>
                <c:pt idx="410">
                  <c:v>10.82</c:v>
                </c:pt>
                <c:pt idx="411">
                  <c:v>15.95</c:v>
                </c:pt>
                <c:pt idx="412">
                  <c:v>19.760000000000002</c:v>
                </c:pt>
                <c:pt idx="413">
                  <c:v>18.89</c:v>
                </c:pt>
                <c:pt idx="414">
                  <c:v>18.510000000000002</c:v>
                </c:pt>
                <c:pt idx="415">
                  <c:v>19.97</c:v>
                </c:pt>
                <c:pt idx="416">
                  <c:v>19.329999999999998</c:v>
                </c:pt>
                <c:pt idx="417">
                  <c:v>19.8</c:v>
                </c:pt>
                <c:pt idx="418">
                  <c:v>19.7</c:v>
                </c:pt>
                <c:pt idx="419">
                  <c:v>20.37</c:v>
                </c:pt>
                <c:pt idx="420">
                  <c:v>19.77</c:v>
                </c:pt>
                <c:pt idx="421">
                  <c:v>19.829999999999998</c:v>
                </c:pt>
                <c:pt idx="422">
                  <c:v>19.760000000000002</c:v>
                </c:pt>
                <c:pt idx="423">
                  <c:v>19.77</c:v>
                </c:pt>
                <c:pt idx="424">
                  <c:v>18.75</c:v>
                </c:pt>
                <c:pt idx="425">
                  <c:v>20.56</c:v>
                </c:pt>
                <c:pt idx="426">
                  <c:v>20.57</c:v>
                </c:pt>
                <c:pt idx="427">
                  <c:v>19.059999999999999</c:v>
                </c:pt>
                <c:pt idx="428">
                  <c:v>18.920000000000002</c:v>
                </c:pt>
                <c:pt idx="429">
                  <c:v>20.03</c:v>
                </c:pt>
                <c:pt idx="430">
                  <c:v>19.559999999999999</c:v>
                </c:pt>
                <c:pt idx="431">
                  <c:v>19.46</c:v>
                </c:pt>
                <c:pt idx="432">
                  <c:v>19.899999999999999</c:v>
                </c:pt>
                <c:pt idx="433">
                  <c:v>19.190000000000001</c:v>
                </c:pt>
                <c:pt idx="434">
                  <c:v>19.670000000000002</c:v>
                </c:pt>
                <c:pt idx="435">
                  <c:v>19.670000000000002</c:v>
                </c:pt>
                <c:pt idx="436">
                  <c:v>19.63</c:v>
                </c:pt>
                <c:pt idx="437">
                  <c:v>19.329999999999998</c:v>
                </c:pt>
                <c:pt idx="438">
                  <c:v>19.5</c:v>
                </c:pt>
                <c:pt idx="439">
                  <c:v>19.97</c:v>
                </c:pt>
                <c:pt idx="440">
                  <c:v>19.8</c:v>
                </c:pt>
                <c:pt idx="441">
                  <c:v>19.57</c:v>
                </c:pt>
                <c:pt idx="442">
                  <c:v>19.63</c:v>
                </c:pt>
                <c:pt idx="443">
                  <c:v>20.329999999999998</c:v>
                </c:pt>
                <c:pt idx="444">
                  <c:v>19.7</c:v>
                </c:pt>
                <c:pt idx="445">
                  <c:v>18.86</c:v>
                </c:pt>
                <c:pt idx="446">
                  <c:v>19.57</c:v>
                </c:pt>
                <c:pt idx="447">
                  <c:v>18.27</c:v>
                </c:pt>
                <c:pt idx="448">
                  <c:v>20.63</c:v>
                </c:pt>
                <c:pt idx="449">
                  <c:v>19.93</c:v>
                </c:pt>
                <c:pt idx="450">
                  <c:v>20.100000000000001</c:v>
                </c:pt>
                <c:pt idx="451">
                  <c:v>19.5</c:v>
                </c:pt>
                <c:pt idx="452">
                  <c:v>18.95</c:v>
                </c:pt>
                <c:pt idx="453">
                  <c:v>18.75</c:v>
                </c:pt>
                <c:pt idx="454">
                  <c:v>20.03</c:v>
                </c:pt>
                <c:pt idx="455">
                  <c:v>20.99</c:v>
                </c:pt>
                <c:pt idx="456">
                  <c:v>21.54</c:v>
                </c:pt>
                <c:pt idx="457">
                  <c:v>20.37</c:v>
                </c:pt>
                <c:pt idx="458">
                  <c:v>20.100000000000001</c:v>
                </c:pt>
                <c:pt idx="459">
                  <c:v>20.74</c:v>
                </c:pt>
                <c:pt idx="460">
                  <c:v>22.26</c:v>
                </c:pt>
                <c:pt idx="461">
                  <c:v>20.5</c:v>
                </c:pt>
                <c:pt idx="462">
                  <c:v>20.100000000000001</c:v>
                </c:pt>
                <c:pt idx="463">
                  <c:v>19.59</c:v>
                </c:pt>
                <c:pt idx="464">
                  <c:v>20.399999999999999</c:v>
                </c:pt>
                <c:pt idx="465">
                  <c:v>19.5</c:v>
                </c:pt>
                <c:pt idx="466">
                  <c:v>19.46</c:v>
                </c:pt>
                <c:pt idx="467">
                  <c:v>19.53</c:v>
                </c:pt>
                <c:pt idx="468">
                  <c:v>19.57</c:v>
                </c:pt>
                <c:pt idx="469">
                  <c:v>20.27</c:v>
                </c:pt>
                <c:pt idx="470">
                  <c:v>20.07</c:v>
                </c:pt>
                <c:pt idx="471">
                  <c:v>19.899999999999999</c:v>
                </c:pt>
                <c:pt idx="472">
                  <c:v>19.600000000000001</c:v>
                </c:pt>
                <c:pt idx="473">
                  <c:v>19.399999999999999</c:v>
                </c:pt>
                <c:pt idx="474">
                  <c:v>19.43</c:v>
                </c:pt>
                <c:pt idx="475">
                  <c:v>19.43</c:v>
                </c:pt>
                <c:pt idx="476">
                  <c:v>19.16</c:v>
                </c:pt>
                <c:pt idx="477">
                  <c:v>20.37</c:v>
                </c:pt>
                <c:pt idx="478">
                  <c:v>19.7</c:v>
                </c:pt>
                <c:pt idx="479">
                  <c:v>20.2</c:v>
                </c:pt>
                <c:pt idx="480">
                  <c:v>19.600000000000001</c:v>
                </c:pt>
                <c:pt idx="481">
                  <c:v>19.670000000000002</c:v>
                </c:pt>
                <c:pt idx="482">
                  <c:v>19.760000000000002</c:v>
                </c:pt>
                <c:pt idx="483">
                  <c:v>19.43</c:v>
                </c:pt>
                <c:pt idx="484">
                  <c:v>19.16</c:v>
                </c:pt>
                <c:pt idx="485">
                  <c:v>20.2</c:v>
                </c:pt>
                <c:pt idx="486">
                  <c:v>19.7</c:v>
                </c:pt>
                <c:pt idx="487">
                  <c:v>19.09</c:v>
                </c:pt>
                <c:pt idx="488">
                  <c:v>20.37</c:v>
                </c:pt>
                <c:pt idx="489">
                  <c:v>19.93</c:v>
                </c:pt>
                <c:pt idx="490">
                  <c:v>20.2</c:v>
                </c:pt>
                <c:pt idx="491">
                  <c:v>20.170000000000002</c:v>
                </c:pt>
                <c:pt idx="492">
                  <c:v>19.8</c:v>
                </c:pt>
                <c:pt idx="493">
                  <c:v>19.59</c:v>
                </c:pt>
                <c:pt idx="494">
                  <c:v>19.93</c:v>
                </c:pt>
                <c:pt idx="495">
                  <c:v>20.100000000000001</c:v>
                </c:pt>
                <c:pt idx="496">
                  <c:v>19.39</c:v>
                </c:pt>
                <c:pt idx="497">
                  <c:v>18.739999999999998</c:v>
                </c:pt>
                <c:pt idx="498">
                  <c:v>19.899999999999999</c:v>
                </c:pt>
                <c:pt idx="499">
                  <c:v>19.8</c:v>
                </c:pt>
                <c:pt idx="500">
                  <c:v>20.440000000000001</c:v>
                </c:pt>
                <c:pt idx="501">
                  <c:v>19.8</c:v>
                </c:pt>
                <c:pt idx="502">
                  <c:v>19.73</c:v>
                </c:pt>
                <c:pt idx="503">
                  <c:v>19.73</c:v>
                </c:pt>
                <c:pt idx="504">
                  <c:v>19.8</c:v>
                </c:pt>
                <c:pt idx="505">
                  <c:v>19.63</c:v>
                </c:pt>
                <c:pt idx="506">
                  <c:v>19.36</c:v>
                </c:pt>
                <c:pt idx="507">
                  <c:v>20.03</c:v>
                </c:pt>
                <c:pt idx="508">
                  <c:v>18.920000000000002</c:v>
                </c:pt>
                <c:pt idx="509">
                  <c:v>20.23</c:v>
                </c:pt>
                <c:pt idx="510">
                  <c:v>20.13</c:v>
                </c:pt>
                <c:pt idx="511">
                  <c:v>18.489999999999998</c:v>
                </c:pt>
                <c:pt idx="512">
                  <c:v>19.440000000000001</c:v>
                </c:pt>
                <c:pt idx="513">
                  <c:v>19.87</c:v>
                </c:pt>
                <c:pt idx="514">
                  <c:v>19.7</c:v>
                </c:pt>
                <c:pt idx="515">
                  <c:v>18.989999999999998</c:v>
                </c:pt>
                <c:pt idx="516">
                  <c:v>19.8</c:v>
                </c:pt>
                <c:pt idx="517">
                  <c:v>19.829999999999998</c:v>
                </c:pt>
                <c:pt idx="518">
                  <c:v>18.71</c:v>
                </c:pt>
                <c:pt idx="519">
                  <c:v>18.98</c:v>
                </c:pt>
                <c:pt idx="520">
                  <c:v>19.53</c:v>
                </c:pt>
                <c:pt idx="521">
                  <c:v>19.16</c:v>
                </c:pt>
                <c:pt idx="522">
                  <c:v>18.57</c:v>
                </c:pt>
                <c:pt idx="523">
                  <c:v>19.63</c:v>
                </c:pt>
                <c:pt idx="524">
                  <c:v>21.07</c:v>
                </c:pt>
                <c:pt idx="525">
                  <c:v>21.11</c:v>
                </c:pt>
                <c:pt idx="526">
                  <c:v>21.63</c:v>
                </c:pt>
                <c:pt idx="527">
                  <c:v>21.85</c:v>
                </c:pt>
                <c:pt idx="528">
                  <c:v>21.4</c:v>
                </c:pt>
                <c:pt idx="529">
                  <c:v>21.48</c:v>
                </c:pt>
                <c:pt idx="530">
                  <c:v>19.77</c:v>
                </c:pt>
                <c:pt idx="531">
                  <c:v>19.7</c:v>
                </c:pt>
                <c:pt idx="532">
                  <c:v>20.03</c:v>
                </c:pt>
                <c:pt idx="533">
                  <c:v>18.89</c:v>
                </c:pt>
                <c:pt idx="534">
                  <c:v>19.8</c:v>
                </c:pt>
                <c:pt idx="535">
                  <c:v>19.8</c:v>
                </c:pt>
                <c:pt idx="536">
                  <c:v>18.78</c:v>
                </c:pt>
                <c:pt idx="537">
                  <c:v>18.77</c:v>
                </c:pt>
                <c:pt idx="538">
                  <c:v>19.329999999999998</c:v>
                </c:pt>
                <c:pt idx="539">
                  <c:v>19.77</c:v>
                </c:pt>
                <c:pt idx="540">
                  <c:v>19.600000000000001</c:v>
                </c:pt>
                <c:pt idx="541">
                  <c:v>19.5</c:v>
                </c:pt>
                <c:pt idx="542">
                  <c:v>18.86</c:v>
                </c:pt>
                <c:pt idx="543">
                  <c:v>19.600000000000001</c:v>
                </c:pt>
                <c:pt idx="544">
                  <c:v>19.329999999999998</c:v>
                </c:pt>
                <c:pt idx="545">
                  <c:v>20.43</c:v>
                </c:pt>
                <c:pt idx="546">
                  <c:v>20.100000000000001</c:v>
                </c:pt>
                <c:pt idx="547">
                  <c:v>19.47</c:v>
                </c:pt>
                <c:pt idx="548">
                  <c:v>19.100000000000001</c:v>
                </c:pt>
                <c:pt idx="549">
                  <c:v>19.260000000000002</c:v>
                </c:pt>
                <c:pt idx="550">
                  <c:v>18.93</c:v>
                </c:pt>
                <c:pt idx="551">
                  <c:v>19.600000000000001</c:v>
                </c:pt>
                <c:pt idx="552">
                  <c:v>19.600000000000001</c:v>
                </c:pt>
                <c:pt idx="553">
                  <c:v>20.100000000000001</c:v>
                </c:pt>
                <c:pt idx="554">
                  <c:v>20.56</c:v>
                </c:pt>
                <c:pt idx="555">
                  <c:v>20</c:v>
                </c:pt>
                <c:pt idx="556">
                  <c:v>20.440000000000001</c:v>
                </c:pt>
                <c:pt idx="557">
                  <c:v>19.73</c:v>
                </c:pt>
                <c:pt idx="558">
                  <c:v>19.22</c:v>
                </c:pt>
                <c:pt idx="559">
                  <c:v>19.7</c:v>
                </c:pt>
                <c:pt idx="560">
                  <c:v>19.53</c:v>
                </c:pt>
                <c:pt idx="561">
                  <c:v>19.22</c:v>
                </c:pt>
                <c:pt idx="562">
                  <c:v>19.63</c:v>
                </c:pt>
                <c:pt idx="563">
                  <c:v>20.170000000000002</c:v>
                </c:pt>
                <c:pt idx="564">
                  <c:v>19.57</c:v>
                </c:pt>
                <c:pt idx="565">
                  <c:v>20.329999999999998</c:v>
                </c:pt>
                <c:pt idx="566">
                  <c:v>20.07</c:v>
                </c:pt>
                <c:pt idx="567">
                  <c:v>19.489999999999998</c:v>
                </c:pt>
                <c:pt idx="568">
                  <c:v>20.5</c:v>
                </c:pt>
                <c:pt idx="569">
                  <c:v>19.899999999999999</c:v>
                </c:pt>
                <c:pt idx="570">
                  <c:v>18.95</c:v>
                </c:pt>
                <c:pt idx="571">
                  <c:v>19.59</c:v>
                </c:pt>
                <c:pt idx="572">
                  <c:v>19.440000000000001</c:v>
                </c:pt>
                <c:pt idx="573">
                  <c:v>18.100000000000001</c:v>
                </c:pt>
                <c:pt idx="574">
                  <c:v>20.7</c:v>
                </c:pt>
                <c:pt idx="575">
                  <c:v>18.82</c:v>
                </c:pt>
                <c:pt idx="576">
                  <c:v>19.73</c:v>
                </c:pt>
                <c:pt idx="577">
                  <c:v>19.57</c:v>
                </c:pt>
                <c:pt idx="578">
                  <c:v>19.5</c:v>
                </c:pt>
                <c:pt idx="579">
                  <c:v>18.61</c:v>
                </c:pt>
                <c:pt idx="580">
                  <c:v>18.32</c:v>
                </c:pt>
                <c:pt idx="581">
                  <c:v>18.61</c:v>
                </c:pt>
                <c:pt idx="582">
                  <c:v>19.13</c:v>
                </c:pt>
                <c:pt idx="583">
                  <c:v>19.22</c:v>
                </c:pt>
                <c:pt idx="584">
                  <c:v>18.46</c:v>
                </c:pt>
                <c:pt idx="585">
                  <c:v>19.63</c:v>
                </c:pt>
                <c:pt idx="586">
                  <c:v>19.600000000000001</c:v>
                </c:pt>
                <c:pt idx="587">
                  <c:v>19.5</c:v>
                </c:pt>
                <c:pt idx="588">
                  <c:v>19.829999999999998</c:v>
                </c:pt>
                <c:pt idx="589">
                  <c:v>19.46</c:v>
                </c:pt>
                <c:pt idx="590">
                  <c:v>18.64</c:v>
                </c:pt>
                <c:pt idx="591">
                  <c:v>19.7</c:v>
                </c:pt>
                <c:pt idx="592">
                  <c:v>19.559999999999999</c:v>
                </c:pt>
                <c:pt idx="593">
                  <c:v>20.94</c:v>
                </c:pt>
                <c:pt idx="594">
                  <c:v>20.77</c:v>
                </c:pt>
                <c:pt idx="595">
                  <c:v>20.57</c:v>
                </c:pt>
                <c:pt idx="596">
                  <c:v>21.02</c:v>
                </c:pt>
                <c:pt idx="597">
                  <c:v>20.84</c:v>
                </c:pt>
                <c:pt idx="598">
                  <c:v>20.54</c:v>
                </c:pt>
                <c:pt idx="599">
                  <c:v>20.8</c:v>
                </c:pt>
                <c:pt idx="600">
                  <c:v>20.13</c:v>
                </c:pt>
                <c:pt idx="601">
                  <c:v>19.399999999999999</c:v>
                </c:pt>
                <c:pt idx="602">
                  <c:v>20.3</c:v>
                </c:pt>
                <c:pt idx="603">
                  <c:v>20.329999999999998</c:v>
                </c:pt>
                <c:pt idx="604">
                  <c:v>18.96</c:v>
                </c:pt>
                <c:pt idx="605">
                  <c:v>18.920000000000002</c:v>
                </c:pt>
                <c:pt idx="606">
                  <c:v>20.03</c:v>
                </c:pt>
                <c:pt idx="607">
                  <c:v>18.86</c:v>
                </c:pt>
                <c:pt idx="608">
                  <c:v>18.89</c:v>
                </c:pt>
                <c:pt idx="609">
                  <c:v>18.89</c:v>
                </c:pt>
                <c:pt idx="610">
                  <c:v>19.399999999999999</c:v>
                </c:pt>
                <c:pt idx="611">
                  <c:v>19.600000000000001</c:v>
                </c:pt>
                <c:pt idx="612">
                  <c:v>19.13</c:v>
                </c:pt>
                <c:pt idx="613">
                  <c:v>19.53</c:v>
                </c:pt>
                <c:pt idx="614">
                  <c:v>18.98</c:v>
                </c:pt>
                <c:pt idx="615">
                  <c:v>19.13</c:v>
                </c:pt>
                <c:pt idx="616">
                  <c:v>19.63</c:v>
                </c:pt>
                <c:pt idx="617">
                  <c:v>19.43</c:v>
                </c:pt>
                <c:pt idx="618">
                  <c:v>17.54</c:v>
                </c:pt>
                <c:pt idx="619">
                  <c:v>20.100000000000001</c:v>
                </c:pt>
                <c:pt idx="620">
                  <c:v>19.46</c:v>
                </c:pt>
                <c:pt idx="621">
                  <c:v>19.46</c:v>
                </c:pt>
                <c:pt idx="622">
                  <c:v>19.53</c:v>
                </c:pt>
                <c:pt idx="623">
                  <c:v>19.829999999999998</c:v>
                </c:pt>
                <c:pt idx="624">
                  <c:v>19.329999999999998</c:v>
                </c:pt>
                <c:pt idx="625">
                  <c:v>20.5</c:v>
                </c:pt>
                <c:pt idx="626">
                  <c:v>20.13</c:v>
                </c:pt>
                <c:pt idx="627">
                  <c:v>17.97</c:v>
                </c:pt>
                <c:pt idx="628">
                  <c:v>19.059999999999999</c:v>
                </c:pt>
                <c:pt idx="629">
                  <c:v>19.760000000000002</c:v>
                </c:pt>
                <c:pt idx="630">
                  <c:v>20.07</c:v>
                </c:pt>
                <c:pt idx="631">
                  <c:v>18.89</c:v>
                </c:pt>
                <c:pt idx="632">
                  <c:v>20</c:v>
                </c:pt>
                <c:pt idx="633">
                  <c:v>18.100000000000001</c:v>
                </c:pt>
                <c:pt idx="634">
                  <c:v>20.07</c:v>
                </c:pt>
                <c:pt idx="635">
                  <c:v>19.39</c:v>
                </c:pt>
                <c:pt idx="636">
                  <c:v>20.03</c:v>
                </c:pt>
                <c:pt idx="637">
                  <c:v>19.63</c:v>
                </c:pt>
                <c:pt idx="638">
                  <c:v>19.5</c:v>
                </c:pt>
                <c:pt idx="639">
                  <c:v>18.510000000000002</c:v>
                </c:pt>
                <c:pt idx="640">
                  <c:v>20.83</c:v>
                </c:pt>
                <c:pt idx="641">
                  <c:v>19.3</c:v>
                </c:pt>
                <c:pt idx="642">
                  <c:v>20</c:v>
                </c:pt>
                <c:pt idx="643">
                  <c:v>20.03</c:v>
                </c:pt>
                <c:pt idx="644">
                  <c:v>20.329999999999998</c:v>
                </c:pt>
                <c:pt idx="645">
                  <c:v>19.63</c:v>
                </c:pt>
                <c:pt idx="646">
                  <c:v>18.79</c:v>
                </c:pt>
                <c:pt idx="647">
                  <c:v>20</c:v>
                </c:pt>
                <c:pt idx="648">
                  <c:v>20.170000000000002</c:v>
                </c:pt>
                <c:pt idx="649">
                  <c:v>20.399999999999999</c:v>
                </c:pt>
                <c:pt idx="650">
                  <c:v>19.329999999999998</c:v>
                </c:pt>
                <c:pt idx="651">
                  <c:v>20.2</c:v>
                </c:pt>
                <c:pt idx="652">
                  <c:v>19.059999999999999</c:v>
                </c:pt>
                <c:pt idx="653">
                  <c:v>19.63</c:v>
                </c:pt>
                <c:pt idx="654">
                  <c:v>18.989999999999998</c:v>
                </c:pt>
                <c:pt idx="655">
                  <c:v>19.600000000000001</c:v>
                </c:pt>
                <c:pt idx="656">
                  <c:v>19.690000000000001</c:v>
                </c:pt>
                <c:pt idx="657">
                  <c:v>19.63</c:v>
                </c:pt>
                <c:pt idx="658">
                  <c:v>19.27</c:v>
                </c:pt>
                <c:pt idx="659">
                  <c:v>19.7</c:v>
                </c:pt>
                <c:pt idx="660">
                  <c:v>19.63</c:v>
                </c:pt>
                <c:pt idx="661">
                  <c:v>18.690000000000001</c:v>
                </c:pt>
                <c:pt idx="662">
                  <c:v>20.94</c:v>
                </c:pt>
                <c:pt idx="663">
                  <c:v>21.44</c:v>
                </c:pt>
                <c:pt idx="664">
                  <c:v>21.83</c:v>
                </c:pt>
                <c:pt idx="665">
                  <c:v>20.58</c:v>
                </c:pt>
                <c:pt idx="666">
                  <c:v>20.51</c:v>
                </c:pt>
                <c:pt idx="667">
                  <c:v>20.9</c:v>
                </c:pt>
                <c:pt idx="668">
                  <c:v>18.64</c:v>
                </c:pt>
                <c:pt idx="669">
                  <c:v>19.77</c:v>
                </c:pt>
                <c:pt idx="670">
                  <c:v>19.12</c:v>
                </c:pt>
                <c:pt idx="671">
                  <c:v>19.73</c:v>
                </c:pt>
                <c:pt idx="672">
                  <c:v>20.329999999999998</c:v>
                </c:pt>
                <c:pt idx="673">
                  <c:v>19.3</c:v>
                </c:pt>
                <c:pt idx="674">
                  <c:v>19.8</c:v>
                </c:pt>
                <c:pt idx="675">
                  <c:v>19.829999999999998</c:v>
                </c:pt>
                <c:pt idx="676">
                  <c:v>19.16</c:v>
                </c:pt>
                <c:pt idx="677">
                  <c:v>19.190000000000001</c:v>
                </c:pt>
                <c:pt idx="678">
                  <c:v>18.440000000000001</c:v>
                </c:pt>
                <c:pt idx="679">
                  <c:v>19.260000000000002</c:v>
                </c:pt>
                <c:pt idx="680">
                  <c:v>19.22</c:v>
                </c:pt>
                <c:pt idx="681">
                  <c:v>19.399999999999999</c:v>
                </c:pt>
                <c:pt idx="682">
                  <c:v>19.57</c:v>
                </c:pt>
                <c:pt idx="683">
                  <c:v>20.5</c:v>
                </c:pt>
                <c:pt idx="684">
                  <c:v>19.440000000000001</c:v>
                </c:pt>
                <c:pt idx="685">
                  <c:v>20.27</c:v>
                </c:pt>
                <c:pt idx="686">
                  <c:v>19.7</c:v>
                </c:pt>
                <c:pt idx="687">
                  <c:v>19.059999999999999</c:v>
                </c:pt>
                <c:pt idx="688">
                  <c:v>20</c:v>
                </c:pt>
                <c:pt idx="689">
                  <c:v>19.54</c:v>
                </c:pt>
                <c:pt idx="690">
                  <c:v>18.72</c:v>
                </c:pt>
                <c:pt idx="691">
                  <c:v>18.95</c:v>
                </c:pt>
                <c:pt idx="692">
                  <c:v>18.23</c:v>
                </c:pt>
                <c:pt idx="693">
                  <c:v>20.47</c:v>
                </c:pt>
                <c:pt idx="694">
                  <c:v>20.03</c:v>
                </c:pt>
                <c:pt idx="695">
                  <c:v>19.46</c:v>
                </c:pt>
                <c:pt idx="696">
                  <c:v>22.58</c:v>
                </c:pt>
                <c:pt idx="697">
                  <c:v>23.57</c:v>
                </c:pt>
                <c:pt idx="698">
                  <c:v>20.74</c:v>
                </c:pt>
                <c:pt idx="699">
                  <c:v>20.77</c:v>
                </c:pt>
                <c:pt idx="700">
                  <c:v>21</c:v>
                </c:pt>
                <c:pt idx="701">
                  <c:v>19.600000000000001</c:v>
                </c:pt>
                <c:pt idx="702">
                  <c:v>19.190000000000001</c:v>
                </c:pt>
                <c:pt idx="703">
                  <c:v>19.77</c:v>
                </c:pt>
                <c:pt idx="704">
                  <c:v>19.43</c:v>
                </c:pt>
                <c:pt idx="705">
                  <c:v>20.27</c:v>
                </c:pt>
                <c:pt idx="706">
                  <c:v>20.100000000000001</c:v>
                </c:pt>
                <c:pt idx="707">
                  <c:v>19.57</c:v>
                </c:pt>
                <c:pt idx="708">
                  <c:v>20.03</c:v>
                </c:pt>
                <c:pt idx="709">
                  <c:v>19.39</c:v>
                </c:pt>
                <c:pt idx="710">
                  <c:v>20.83</c:v>
                </c:pt>
                <c:pt idx="711">
                  <c:v>19.66</c:v>
                </c:pt>
                <c:pt idx="712">
                  <c:v>20.6</c:v>
                </c:pt>
                <c:pt idx="713">
                  <c:v>18.850000000000001</c:v>
                </c:pt>
                <c:pt idx="714">
                  <c:v>21.52</c:v>
                </c:pt>
                <c:pt idx="715">
                  <c:v>19.53</c:v>
                </c:pt>
                <c:pt idx="716">
                  <c:v>19.97</c:v>
                </c:pt>
                <c:pt idx="717">
                  <c:v>19.829999999999998</c:v>
                </c:pt>
                <c:pt idx="718">
                  <c:v>19.399999999999999</c:v>
                </c:pt>
                <c:pt idx="719">
                  <c:v>19.260000000000002</c:v>
                </c:pt>
                <c:pt idx="720">
                  <c:v>19.73</c:v>
                </c:pt>
                <c:pt idx="721">
                  <c:v>19.760000000000002</c:v>
                </c:pt>
                <c:pt idx="722">
                  <c:v>19.260000000000002</c:v>
                </c:pt>
                <c:pt idx="723">
                  <c:v>19.63</c:v>
                </c:pt>
                <c:pt idx="724">
                  <c:v>18.86</c:v>
                </c:pt>
                <c:pt idx="725">
                  <c:v>18.87</c:v>
                </c:pt>
                <c:pt idx="726">
                  <c:v>19.57</c:v>
                </c:pt>
                <c:pt idx="727">
                  <c:v>19.93</c:v>
                </c:pt>
                <c:pt idx="728">
                  <c:v>18.899999999999999</c:v>
                </c:pt>
                <c:pt idx="729">
                  <c:v>19.63</c:v>
                </c:pt>
                <c:pt idx="730">
                  <c:v>19.39</c:v>
                </c:pt>
                <c:pt idx="731">
                  <c:v>20.37</c:v>
                </c:pt>
                <c:pt idx="732">
                  <c:v>19.63</c:v>
                </c:pt>
                <c:pt idx="733">
                  <c:v>20.3</c:v>
                </c:pt>
                <c:pt idx="734">
                  <c:v>20.95</c:v>
                </c:pt>
                <c:pt idx="735">
                  <c:v>21.24</c:v>
                </c:pt>
                <c:pt idx="736">
                  <c:v>23.19</c:v>
                </c:pt>
                <c:pt idx="737">
                  <c:v>1.02</c:v>
                </c:pt>
                <c:pt idx="738">
                  <c:v>3.89</c:v>
                </c:pt>
                <c:pt idx="739">
                  <c:v>2.0299999999999998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D6-42F4-A6FE-96F47E75E1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2571056"/>
        <c:axId val="815514704"/>
      </c:barChart>
      <c:catAx>
        <c:axId val="932571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100" b="1" baseline="0"/>
                  <a:t>Time(Sec)</a:t>
                </a:r>
                <a:endParaRPr lang="ko-KR" altLang="en-US" sz="11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5514704"/>
        <c:crosses val="autoZero"/>
        <c:auto val="0"/>
        <c:lblAlgn val="ctr"/>
        <c:lblOffset val="100"/>
        <c:noMultiLvlLbl val="0"/>
      </c:catAx>
      <c:valAx>
        <c:axId val="815514704"/>
        <c:scaling>
          <c:orientation val="minMax"/>
          <c:max val="2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100" b="1"/>
                  <a:t>Util(%)</a:t>
                </a:r>
                <a:endParaRPr lang="ko-KR" altLang="en-US" sz="11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257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tfdata+multishuffle</a:t>
            </a:r>
            <a:r>
              <a:rPr lang="en-US" dirty="0"/>
              <a:t> per</a:t>
            </a:r>
            <a:r>
              <a:rPr lang="en-US" baseline="0" dirty="0"/>
              <a:t> Epoch CPU Utilization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Sheet1!$B$97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val>
            <c:numRef>
              <c:f>Sheet1!$B$98:$B$839</c:f>
              <c:numCache>
                <c:formatCode>General</c:formatCode>
                <c:ptCount val="742"/>
                <c:pt idx="0">
                  <c:v>8.11</c:v>
                </c:pt>
                <c:pt idx="1">
                  <c:v>19.399999999999999</c:v>
                </c:pt>
                <c:pt idx="2">
                  <c:v>8.3800000000000008</c:v>
                </c:pt>
                <c:pt idx="3">
                  <c:v>11.3</c:v>
                </c:pt>
                <c:pt idx="4">
                  <c:v>15.69</c:v>
                </c:pt>
                <c:pt idx="5">
                  <c:v>16.03</c:v>
                </c:pt>
                <c:pt idx="6">
                  <c:v>15.64</c:v>
                </c:pt>
                <c:pt idx="7">
                  <c:v>15.22</c:v>
                </c:pt>
                <c:pt idx="8">
                  <c:v>14.74</c:v>
                </c:pt>
                <c:pt idx="9">
                  <c:v>15.81</c:v>
                </c:pt>
                <c:pt idx="10">
                  <c:v>15.36</c:v>
                </c:pt>
                <c:pt idx="11">
                  <c:v>15</c:v>
                </c:pt>
                <c:pt idx="12">
                  <c:v>15.22</c:v>
                </c:pt>
                <c:pt idx="13">
                  <c:v>15.61</c:v>
                </c:pt>
                <c:pt idx="14">
                  <c:v>15.38</c:v>
                </c:pt>
                <c:pt idx="15">
                  <c:v>14.69</c:v>
                </c:pt>
                <c:pt idx="16">
                  <c:v>23.03</c:v>
                </c:pt>
                <c:pt idx="17">
                  <c:v>21.74</c:v>
                </c:pt>
                <c:pt idx="18">
                  <c:v>17.7</c:v>
                </c:pt>
                <c:pt idx="19">
                  <c:v>18.66</c:v>
                </c:pt>
                <c:pt idx="20">
                  <c:v>18.32</c:v>
                </c:pt>
                <c:pt idx="21">
                  <c:v>17.420000000000002</c:v>
                </c:pt>
                <c:pt idx="22">
                  <c:v>14.38</c:v>
                </c:pt>
                <c:pt idx="23">
                  <c:v>13</c:v>
                </c:pt>
                <c:pt idx="24">
                  <c:v>13.57</c:v>
                </c:pt>
                <c:pt idx="25">
                  <c:v>15.78</c:v>
                </c:pt>
                <c:pt idx="26">
                  <c:v>16.190000000000001</c:v>
                </c:pt>
                <c:pt idx="27">
                  <c:v>14.67</c:v>
                </c:pt>
                <c:pt idx="28">
                  <c:v>7.86</c:v>
                </c:pt>
                <c:pt idx="29">
                  <c:v>4.13</c:v>
                </c:pt>
                <c:pt idx="30">
                  <c:v>45.71</c:v>
                </c:pt>
                <c:pt idx="31">
                  <c:v>82.97</c:v>
                </c:pt>
                <c:pt idx="32">
                  <c:v>31.77</c:v>
                </c:pt>
                <c:pt idx="33">
                  <c:v>4.5199999999999996</c:v>
                </c:pt>
                <c:pt idx="34">
                  <c:v>4.03</c:v>
                </c:pt>
                <c:pt idx="35">
                  <c:v>6.73</c:v>
                </c:pt>
                <c:pt idx="36">
                  <c:v>4.37</c:v>
                </c:pt>
                <c:pt idx="37">
                  <c:v>6.19</c:v>
                </c:pt>
                <c:pt idx="38">
                  <c:v>5.42</c:v>
                </c:pt>
                <c:pt idx="39">
                  <c:v>5.07</c:v>
                </c:pt>
                <c:pt idx="40">
                  <c:v>14.9</c:v>
                </c:pt>
                <c:pt idx="41">
                  <c:v>17.059999999999999</c:v>
                </c:pt>
                <c:pt idx="42">
                  <c:v>19.02</c:v>
                </c:pt>
                <c:pt idx="43">
                  <c:v>18.82</c:v>
                </c:pt>
                <c:pt idx="44">
                  <c:v>19.670000000000002</c:v>
                </c:pt>
                <c:pt idx="45">
                  <c:v>20.3</c:v>
                </c:pt>
                <c:pt idx="46">
                  <c:v>20.170000000000002</c:v>
                </c:pt>
                <c:pt idx="47">
                  <c:v>18.72</c:v>
                </c:pt>
                <c:pt idx="48">
                  <c:v>20.399999999999999</c:v>
                </c:pt>
                <c:pt idx="49">
                  <c:v>19.73</c:v>
                </c:pt>
                <c:pt idx="50">
                  <c:v>19.27</c:v>
                </c:pt>
                <c:pt idx="51">
                  <c:v>17.88</c:v>
                </c:pt>
                <c:pt idx="52">
                  <c:v>18.149999999999999</c:v>
                </c:pt>
                <c:pt idx="53">
                  <c:v>19.87</c:v>
                </c:pt>
                <c:pt idx="54">
                  <c:v>19.27</c:v>
                </c:pt>
                <c:pt idx="55">
                  <c:v>18.809999999999999</c:v>
                </c:pt>
                <c:pt idx="56">
                  <c:v>18.670000000000002</c:v>
                </c:pt>
                <c:pt idx="57">
                  <c:v>20.53</c:v>
                </c:pt>
                <c:pt idx="58">
                  <c:v>19.02</c:v>
                </c:pt>
                <c:pt idx="59">
                  <c:v>21.37</c:v>
                </c:pt>
                <c:pt idx="60">
                  <c:v>20.2</c:v>
                </c:pt>
                <c:pt idx="61">
                  <c:v>19.399999999999999</c:v>
                </c:pt>
                <c:pt idx="62">
                  <c:v>20.34</c:v>
                </c:pt>
                <c:pt idx="63">
                  <c:v>19.5</c:v>
                </c:pt>
                <c:pt idx="64">
                  <c:v>18.920000000000002</c:v>
                </c:pt>
                <c:pt idx="65">
                  <c:v>21.94</c:v>
                </c:pt>
                <c:pt idx="66">
                  <c:v>20.170000000000002</c:v>
                </c:pt>
                <c:pt idx="67">
                  <c:v>18.940000000000001</c:v>
                </c:pt>
                <c:pt idx="68">
                  <c:v>19.8</c:v>
                </c:pt>
                <c:pt idx="69">
                  <c:v>20.71</c:v>
                </c:pt>
                <c:pt idx="70">
                  <c:v>19.66</c:v>
                </c:pt>
                <c:pt idx="71">
                  <c:v>19.5</c:v>
                </c:pt>
                <c:pt idx="72">
                  <c:v>19.63</c:v>
                </c:pt>
                <c:pt idx="73">
                  <c:v>19.670000000000002</c:v>
                </c:pt>
                <c:pt idx="74">
                  <c:v>19.829999999999998</c:v>
                </c:pt>
                <c:pt idx="75">
                  <c:v>20.2</c:v>
                </c:pt>
                <c:pt idx="76">
                  <c:v>19.53</c:v>
                </c:pt>
                <c:pt idx="77">
                  <c:v>19.87</c:v>
                </c:pt>
                <c:pt idx="78">
                  <c:v>19.059999999999999</c:v>
                </c:pt>
                <c:pt idx="79">
                  <c:v>19.600000000000001</c:v>
                </c:pt>
                <c:pt idx="80">
                  <c:v>19.3</c:v>
                </c:pt>
                <c:pt idx="81">
                  <c:v>20.6</c:v>
                </c:pt>
                <c:pt idx="82">
                  <c:v>19.36</c:v>
                </c:pt>
                <c:pt idx="83">
                  <c:v>20.13</c:v>
                </c:pt>
                <c:pt idx="84">
                  <c:v>18.73</c:v>
                </c:pt>
                <c:pt idx="85">
                  <c:v>17.920000000000002</c:v>
                </c:pt>
                <c:pt idx="86">
                  <c:v>18.559999999999999</c:v>
                </c:pt>
                <c:pt idx="87">
                  <c:v>19.47</c:v>
                </c:pt>
                <c:pt idx="88">
                  <c:v>19.77</c:v>
                </c:pt>
                <c:pt idx="89">
                  <c:v>19.059999999999999</c:v>
                </c:pt>
                <c:pt idx="90">
                  <c:v>19.57</c:v>
                </c:pt>
                <c:pt idx="91">
                  <c:v>19.829999999999998</c:v>
                </c:pt>
                <c:pt idx="92">
                  <c:v>18.37</c:v>
                </c:pt>
                <c:pt idx="93">
                  <c:v>20</c:v>
                </c:pt>
                <c:pt idx="94">
                  <c:v>19.760000000000002</c:v>
                </c:pt>
                <c:pt idx="95">
                  <c:v>20</c:v>
                </c:pt>
                <c:pt idx="96">
                  <c:v>19.97</c:v>
                </c:pt>
                <c:pt idx="97">
                  <c:v>19.260000000000002</c:v>
                </c:pt>
                <c:pt idx="98">
                  <c:v>19.16</c:v>
                </c:pt>
                <c:pt idx="99">
                  <c:v>19.260000000000002</c:v>
                </c:pt>
                <c:pt idx="100">
                  <c:v>19.46</c:v>
                </c:pt>
                <c:pt idx="101">
                  <c:v>19.260000000000002</c:v>
                </c:pt>
                <c:pt idx="102">
                  <c:v>19.13</c:v>
                </c:pt>
                <c:pt idx="103">
                  <c:v>19.47</c:v>
                </c:pt>
                <c:pt idx="104">
                  <c:v>4.05</c:v>
                </c:pt>
                <c:pt idx="105">
                  <c:v>1.52</c:v>
                </c:pt>
                <c:pt idx="106">
                  <c:v>16.670000000000002</c:v>
                </c:pt>
                <c:pt idx="107">
                  <c:v>19.899999999999999</c:v>
                </c:pt>
                <c:pt idx="108">
                  <c:v>20.76</c:v>
                </c:pt>
                <c:pt idx="109">
                  <c:v>19.73</c:v>
                </c:pt>
                <c:pt idx="110">
                  <c:v>19.46</c:v>
                </c:pt>
                <c:pt idx="111">
                  <c:v>20.07</c:v>
                </c:pt>
                <c:pt idx="112">
                  <c:v>30.72</c:v>
                </c:pt>
                <c:pt idx="113">
                  <c:v>87.98</c:v>
                </c:pt>
                <c:pt idx="114">
                  <c:v>64.540000000000006</c:v>
                </c:pt>
                <c:pt idx="115">
                  <c:v>18.78</c:v>
                </c:pt>
                <c:pt idx="116">
                  <c:v>19.260000000000002</c:v>
                </c:pt>
                <c:pt idx="117">
                  <c:v>17.66</c:v>
                </c:pt>
                <c:pt idx="118">
                  <c:v>19.57</c:v>
                </c:pt>
                <c:pt idx="119">
                  <c:v>19.899999999999999</c:v>
                </c:pt>
                <c:pt idx="120">
                  <c:v>18.43</c:v>
                </c:pt>
                <c:pt idx="121">
                  <c:v>19.399999999999999</c:v>
                </c:pt>
                <c:pt idx="122">
                  <c:v>19.829999999999998</c:v>
                </c:pt>
                <c:pt idx="123">
                  <c:v>19.440000000000001</c:v>
                </c:pt>
                <c:pt idx="124">
                  <c:v>18.57</c:v>
                </c:pt>
                <c:pt idx="125">
                  <c:v>19.53</c:v>
                </c:pt>
                <c:pt idx="126">
                  <c:v>18.920000000000002</c:v>
                </c:pt>
                <c:pt idx="127">
                  <c:v>19.260000000000002</c:v>
                </c:pt>
                <c:pt idx="128">
                  <c:v>18.68</c:v>
                </c:pt>
                <c:pt idx="129">
                  <c:v>20.170000000000002</c:v>
                </c:pt>
                <c:pt idx="130">
                  <c:v>20.03</c:v>
                </c:pt>
                <c:pt idx="131">
                  <c:v>20.329999999999998</c:v>
                </c:pt>
                <c:pt idx="132">
                  <c:v>18.57</c:v>
                </c:pt>
                <c:pt idx="133">
                  <c:v>19.5</c:v>
                </c:pt>
                <c:pt idx="134">
                  <c:v>19.93</c:v>
                </c:pt>
                <c:pt idx="135">
                  <c:v>19</c:v>
                </c:pt>
                <c:pt idx="136">
                  <c:v>18.86</c:v>
                </c:pt>
                <c:pt idx="137">
                  <c:v>19.2</c:v>
                </c:pt>
                <c:pt idx="138">
                  <c:v>18.59</c:v>
                </c:pt>
                <c:pt idx="139">
                  <c:v>20.13</c:v>
                </c:pt>
                <c:pt idx="140">
                  <c:v>18.899999999999999</c:v>
                </c:pt>
                <c:pt idx="141">
                  <c:v>19.97</c:v>
                </c:pt>
                <c:pt idx="142">
                  <c:v>20.36</c:v>
                </c:pt>
                <c:pt idx="143">
                  <c:v>18.27</c:v>
                </c:pt>
                <c:pt idx="144">
                  <c:v>19.39</c:v>
                </c:pt>
                <c:pt idx="145">
                  <c:v>18.39</c:v>
                </c:pt>
                <c:pt idx="146">
                  <c:v>19.260000000000002</c:v>
                </c:pt>
                <c:pt idx="147">
                  <c:v>20.100000000000001</c:v>
                </c:pt>
                <c:pt idx="148">
                  <c:v>20.34</c:v>
                </c:pt>
                <c:pt idx="149">
                  <c:v>22.13</c:v>
                </c:pt>
                <c:pt idx="150">
                  <c:v>19.8</c:v>
                </c:pt>
                <c:pt idx="151">
                  <c:v>20.23</c:v>
                </c:pt>
                <c:pt idx="152">
                  <c:v>19.8</c:v>
                </c:pt>
                <c:pt idx="153">
                  <c:v>19.57</c:v>
                </c:pt>
                <c:pt idx="154">
                  <c:v>20.170000000000002</c:v>
                </c:pt>
                <c:pt idx="155">
                  <c:v>20.07</c:v>
                </c:pt>
                <c:pt idx="156">
                  <c:v>19.670000000000002</c:v>
                </c:pt>
                <c:pt idx="157">
                  <c:v>19.8</c:v>
                </c:pt>
                <c:pt idx="158">
                  <c:v>19.12</c:v>
                </c:pt>
                <c:pt idx="159">
                  <c:v>18.989999999999998</c:v>
                </c:pt>
                <c:pt idx="160">
                  <c:v>19.63</c:v>
                </c:pt>
                <c:pt idx="161">
                  <c:v>19.03</c:v>
                </c:pt>
                <c:pt idx="162">
                  <c:v>20.03</c:v>
                </c:pt>
                <c:pt idx="163">
                  <c:v>19.46</c:v>
                </c:pt>
                <c:pt idx="164">
                  <c:v>19.190000000000001</c:v>
                </c:pt>
                <c:pt idx="165">
                  <c:v>19.239999999999998</c:v>
                </c:pt>
                <c:pt idx="166">
                  <c:v>19.73</c:v>
                </c:pt>
                <c:pt idx="167">
                  <c:v>19.16</c:v>
                </c:pt>
                <c:pt idx="168">
                  <c:v>19.37</c:v>
                </c:pt>
                <c:pt idx="169">
                  <c:v>19.059999999999999</c:v>
                </c:pt>
                <c:pt idx="170">
                  <c:v>20.2</c:v>
                </c:pt>
                <c:pt idx="171">
                  <c:v>19.23</c:v>
                </c:pt>
                <c:pt idx="172">
                  <c:v>18.690000000000001</c:v>
                </c:pt>
                <c:pt idx="173">
                  <c:v>18.72</c:v>
                </c:pt>
                <c:pt idx="174">
                  <c:v>19.73</c:v>
                </c:pt>
                <c:pt idx="175">
                  <c:v>23.12</c:v>
                </c:pt>
                <c:pt idx="176">
                  <c:v>20.88</c:v>
                </c:pt>
                <c:pt idx="177">
                  <c:v>19.97</c:v>
                </c:pt>
                <c:pt idx="178">
                  <c:v>20.13</c:v>
                </c:pt>
                <c:pt idx="179">
                  <c:v>20.13</c:v>
                </c:pt>
                <c:pt idx="180">
                  <c:v>20.37</c:v>
                </c:pt>
                <c:pt idx="181">
                  <c:v>20.67</c:v>
                </c:pt>
                <c:pt idx="182">
                  <c:v>20.3</c:v>
                </c:pt>
                <c:pt idx="183">
                  <c:v>27</c:v>
                </c:pt>
                <c:pt idx="184">
                  <c:v>17.260000000000002</c:v>
                </c:pt>
                <c:pt idx="185">
                  <c:v>41.39</c:v>
                </c:pt>
                <c:pt idx="186">
                  <c:v>96.49</c:v>
                </c:pt>
                <c:pt idx="187">
                  <c:v>39.07</c:v>
                </c:pt>
                <c:pt idx="188">
                  <c:v>19.46</c:v>
                </c:pt>
                <c:pt idx="189">
                  <c:v>20.37</c:v>
                </c:pt>
                <c:pt idx="190">
                  <c:v>19.87</c:v>
                </c:pt>
                <c:pt idx="191">
                  <c:v>18.850000000000001</c:v>
                </c:pt>
                <c:pt idx="192">
                  <c:v>20.100000000000001</c:v>
                </c:pt>
                <c:pt idx="193">
                  <c:v>19.559999999999999</c:v>
                </c:pt>
                <c:pt idx="194">
                  <c:v>19.22</c:v>
                </c:pt>
                <c:pt idx="195">
                  <c:v>20.14</c:v>
                </c:pt>
                <c:pt idx="196">
                  <c:v>19.22</c:v>
                </c:pt>
                <c:pt idx="197">
                  <c:v>19.190000000000001</c:v>
                </c:pt>
                <c:pt idx="198">
                  <c:v>19.43</c:v>
                </c:pt>
                <c:pt idx="199">
                  <c:v>19.43</c:v>
                </c:pt>
                <c:pt idx="200">
                  <c:v>19.23</c:v>
                </c:pt>
                <c:pt idx="201">
                  <c:v>18.53</c:v>
                </c:pt>
                <c:pt idx="202">
                  <c:v>19.53</c:v>
                </c:pt>
                <c:pt idx="203">
                  <c:v>19.8</c:v>
                </c:pt>
                <c:pt idx="204">
                  <c:v>19.899999999999999</c:v>
                </c:pt>
                <c:pt idx="205">
                  <c:v>19.899999999999999</c:v>
                </c:pt>
                <c:pt idx="206">
                  <c:v>20.47</c:v>
                </c:pt>
                <c:pt idx="207">
                  <c:v>18.399999999999999</c:v>
                </c:pt>
                <c:pt idx="208">
                  <c:v>18.62</c:v>
                </c:pt>
                <c:pt idx="209">
                  <c:v>20.03</c:v>
                </c:pt>
                <c:pt idx="210">
                  <c:v>20.37</c:v>
                </c:pt>
                <c:pt idx="211">
                  <c:v>19.09</c:v>
                </c:pt>
                <c:pt idx="212">
                  <c:v>19.53</c:v>
                </c:pt>
                <c:pt idx="213">
                  <c:v>19.39</c:v>
                </c:pt>
                <c:pt idx="214">
                  <c:v>19.53</c:v>
                </c:pt>
                <c:pt idx="215">
                  <c:v>19.170000000000002</c:v>
                </c:pt>
                <c:pt idx="216">
                  <c:v>19.260000000000002</c:v>
                </c:pt>
                <c:pt idx="217">
                  <c:v>19.329999999999998</c:v>
                </c:pt>
                <c:pt idx="218">
                  <c:v>19.12</c:v>
                </c:pt>
                <c:pt idx="219">
                  <c:v>18.309999999999999</c:v>
                </c:pt>
                <c:pt idx="220">
                  <c:v>18</c:v>
                </c:pt>
                <c:pt idx="221">
                  <c:v>19.600000000000001</c:v>
                </c:pt>
                <c:pt idx="222">
                  <c:v>19.7</c:v>
                </c:pt>
                <c:pt idx="223">
                  <c:v>18.989999999999998</c:v>
                </c:pt>
                <c:pt idx="224">
                  <c:v>21.31</c:v>
                </c:pt>
                <c:pt idx="225">
                  <c:v>20.74</c:v>
                </c:pt>
                <c:pt idx="226">
                  <c:v>20.3</c:v>
                </c:pt>
                <c:pt idx="227">
                  <c:v>19.46</c:v>
                </c:pt>
                <c:pt idx="228">
                  <c:v>18.350000000000001</c:v>
                </c:pt>
                <c:pt idx="229">
                  <c:v>20.399999999999999</c:v>
                </c:pt>
                <c:pt idx="230">
                  <c:v>19.329999999999998</c:v>
                </c:pt>
                <c:pt idx="231">
                  <c:v>19.43</c:v>
                </c:pt>
                <c:pt idx="232">
                  <c:v>19.77</c:v>
                </c:pt>
                <c:pt idx="233">
                  <c:v>19.670000000000002</c:v>
                </c:pt>
                <c:pt idx="234">
                  <c:v>19.37</c:v>
                </c:pt>
                <c:pt idx="235">
                  <c:v>19.440000000000001</c:v>
                </c:pt>
                <c:pt idx="236">
                  <c:v>19.47</c:v>
                </c:pt>
                <c:pt idx="237">
                  <c:v>18.72</c:v>
                </c:pt>
                <c:pt idx="238">
                  <c:v>19.13</c:v>
                </c:pt>
                <c:pt idx="239">
                  <c:v>18.579999999999998</c:v>
                </c:pt>
                <c:pt idx="240">
                  <c:v>19.329999999999998</c:v>
                </c:pt>
                <c:pt idx="241">
                  <c:v>19.5</c:v>
                </c:pt>
                <c:pt idx="242">
                  <c:v>19.399999999999999</c:v>
                </c:pt>
                <c:pt idx="243">
                  <c:v>19.600000000000001</c:v>
                </c:pt>
                <c:pt idx="244">
                  <c:v>18.96</c:v>
                </c:pt>
                <c:pt idx="245">
                  <c:v>19.899999999999999</c:v>
                </c:pt>
                <c:pt idx="246">
                  <c:v>20.100000000000001</c:v>
                </c:pt>
                <c:pt idx="247">
                  <c:v>23.37</c:v>
                </c:pt>
                <c:pt idx="248">
                  <c:v>20.8</c:v>
                </c:pt>
                <c:pt idx="249">
                  <c:v>20.2</c:v>
                </c:pt>
                <c:pt idx="250">
                  <c:v>19.93</c:v>
                </c:pt>
                <c:pt idx="251">
                  <c:v>19.57</c:v>
                </c:pt>
                <c:pt idx="252">
                  <c:v>20.27</c:v>
                </c:pt>
                <c:pt idx="253">
                  <c:v>22.54</c:v>
                </c:pt>
                <c:pt idx="254">
                  <c:v>21.06</c:v>
                </c:pt>
                <c:pt idx="255">
                  <c:v>61.58</c:v>
                </c:pt>
                <c:pt idx="256">
                  <c:v>96.05</c:v>
                </c:pt>
                <c:pt idx="257">
                  <c:v>44.52</c:v>
                </c:pt>
                <c:pt idx="258">
                  <c:v>25.29</c:v>
                </c:pt>
                <c:pt idx="259">
                  <c:v>25.25</c:v>
                </c:pt>
                <c:pt idx="260">
                  <c:v>23.26</c:v>
                </c:pt>
                <c:pt idx="261">
                  <c:v>22.97</c:v>
                </c:pt>
                <c:pt idx="262">
                  <c:v>24.3</c:v>
                </c:pt>
                <c:pt idx="263">
                  <c:v>21.32</c:v>
                </c:pt>
                <c:pt idx="264">
                  <c:v>19.97</c:v>
                </c:pt>
                <c:pt idx="265">
                  <c:v>21.56</c:v>
                </c:pt>
                <c:pt idx="266">
                  <c:v>22.05</c:v>
                </c:pt>
                <c:pt idx="267">
                  <c:v>20.399999999999999</c:v>
                </c:pt>
                <c:pt idx="268">
                  <c:v>17.239999999999998</c:v>
                </c:pt>
                <c:pt idx="269">
                  <c:v>22.47</c:v>
                </c:pt>
                <c:pt idx="270">
                  <c:v>21.85</c:v>
                </c:pt>
                <c:pt idx="271">
                  <c:v>21.76</c:v>
                </c:pt>
                <c:pt idx="272">
                  <c:v>20.88</c:v>
                </c:pt>
                <c:pt idx="273">
                  <c:v>21.3</c:v>
                </c:pt>
                <c:pt idx="274">
                  <c:v>21.65</c:v>
                </c:pt>
                <c:pt idx="275">
                  <c:v>22.55</c:v>
                </c:pt>
                <c:pt idx="276">
                  <c:v>22.92</c:v>
                </c:pt>
                <c:pt idx="277">
                  <c:v>20.440000000000001</c:v>
                </c:pt>
                <c:pt idx="278">
                  <c:v>22.18</c:v>
                </c:pt>
                <c:pt idx="279">
                  <c:v>19.77</c:v>
                </c:pt>
                <c:pt idx="280">
                  <c:v>19.260000000000002</c:v>
                </c:pt>
                <c:pt idx="281">
                  <c:v>19.2</c:v>
                </c:pt>
                <c:pt idx="282">
                  <c:v>19.100000000000001</c:v>
                </c:pt>
                <c:pt idx="283">
                  <c:v>20.72</c:v>
                </c:pt>
                <c:pt idx="284">
                  <c:v>20.53</c:v>
                </c:pt>
                <c:pt idx="285">
                  <c:v>19.899999999999999</c:v>
                </c:pt>
                <c:pt idx="286">
                  <c:v>18.52</c:v>
                </c:pt>
                <c:pt idx="287">
                  <c:v>18.03</c:v>
                </c:pt>
                <c:pt idx="288">
                  <c:v>19.670000000000002</c:v>
                </c:pt>
                <c:pt idx="289">
                  <c:v>19.5</c:v>
                </c:pt>
                <c:pt idx="290">
                  <c:v>20.73</c:v>
                </c:pt>
                <c:pt idx="291">
                  <c:v>22.28</c:v>
                </c:pt>
                <c:pt idx="292">
                  <c:v>22</c:v>
                </c:pt>
                <c:pt idx="293">
                  <c:v>21.5</c:v>
                </c:pt>
                <c:pt idx="294">
                  <c:v>22.08</c:v>
                </c:pt>
                <c:pt idx="295">
                  <c:v>21.88</c:v>
                </c:pt>
                <c:pt idx="296">
                  <c:v>18.989999999999998</c:v>
                </c:pt>
                <c:pt idx="297">
                  <c:v>19.53</c:v>
                </c:pt>
                <c:pt idx="298">
                  <c:v>21</c:v>
                </c:pt>
                <c:pt idx="299">
                  <c:v>22.06</c:v>
                </c:pt>
                <c:pt idx="300">
                  <c:v>22.57</c:v>
                </c:pt>
                <c:pt idx="301">
                  <c:v>26.7</c:v>
                </c:pt>
                <c:pt idx="302">
                  <c:v>19.22</c:v>
                </c:pt>
                <c:pt idx="303">
                  <c:v>19.16</c:v>
                </c:pt>
                <c:pt idx="304">
                  <c:v>18.739999999999998</c:v>
                </c:pt>
                <c:pt idx="305">
                  <c:v>19.93</c:v>
                </c:pt>
                <c:pt idx="306">
                  <c:v>20.3</c:v>
                </c:pt>
                <c:pt idx="307">
                  <c:v>19.97</c:v>
                </c:pt>
                <c:pt idx="308">
                  <c:v>18.23</c:v>
                </c:pt>
                <c:pt idx="309">
                  <c:v>19.93</c:v>
                </c:pt>
                <c:pt idx="310">
                  <c:v>20.66</c:v>
                </c:pt>
                <c:pt idx="311">
                  <c:v>19.53</c:v>
                </c:pt>
                <c:pt idx="312">
                  <c:v>19.53</c:v>
                </c:pt>
                <c:pt idx="313">
                  <c:v>20.43</c:v>
                </c:pt>
                <c:pt idx="314">
                  <c:v>19.03</c:v>
                </c:pt>
                <c:pt idx="315">
                  <c:v>19.66</c:v>
                </c:pt>
                <c:pt idx="316">
                  <c:v>19.600000000000001</c:v>
                </c:pt>
                <c:pt idx="317">
                  <c:v>18.63</c:v>
                </c:pt>
                <c:pt idx="318">
                  <c:v>19.12</c:v>
                </c:pt>
                <c:pt idx="319">
                  <c:v>20.100000000000001</c:v>
                </c:pt>
                <c:pt idx="320">
                  <c:v>19.53</c:v>
                </c:pt>
                <c:pt idx="321">
                  <c:v>19.350000000000001</c:v>
                </c:pt>
                <c:pt idx="322">
                  <c:v>19.489999999999998</c:v>
                </c:pt>
                <c:pt idx="323">
                  <c:v>22.9</c:v>
                </c:pt>
                <c:pt idx="324">
                  <c:v>21.98</c:v>
                </c:pt>
                <c:pt idx="325">
                  <c:v>52.36</c:v>
                </c:pt>
                <c:pt idx="326">
                  <c:v>96.32</c:v>
                </c:pt>
                <c:pt idx="327">
                  <c:v>55.7</c:v>
                </c:pt>
                <c:pt idx="328">
                  <c:v>20.97</c:v>
                </c:pt>
                <c:pt idx="329">
                  <c:v>19.87</c:v>
                </c:pt>
                <c:pt idx="330">
                  <c:v>20.81</c:v>
                </c:pt>
                <c:pt idx="331">
                  <c:v>19.8</c:v>
                </c:pt>
                <c:pt idx="332">
                  <c:v>18.989999999999998</c:v>
                </c:pt>
                <c:pt idx="333">
                  <c:v>19.63</c:v>
                </c:pt>
                <c:pt idx="334">
                  <c:v>20.41</c:v>
                </c:pt>
                <c:pt idx="335">
                  <c:v>19.7</c:v>
                </c:pt>
                <c:pt idx="336">
                  <c:v>19.77</c:v>
                </c:pt>
                <c:pt idx="337">
                  <c:v>18.260000000000002</c:v>
                </c:pt>
                <c:pt idx="338">
                  <c:v>19.22</c:v>
                </c:pt>
                <c:pt idx="339">
                  <c:v>20.07</c:v>
                </c:pt>
                <c:pt idx="340">
                  <c:v>18.760000000000002</c:v>
                </c:pt>
                <c:pt idx="341">
                  <c:v>19.600000000000001</c:v>
                </c:pt>
                <c:pt idx="342">
                  <c:v>18.27</c:v>
                </c:pt>
                <c:pt idx="343">
                  <c:v>18.82</c:v>
                </c:pt>
                <c:pt idx="344">
                  <c:v>19.329999999999998</c:v>
                </c:pt>
                <c:pt idx="345">
                  <c:v>19.059999999999999</c:v>
                </c:pt>
                <c:pt idx="346">
                  <c:v>19.600000000000001</c:v>
                </c:pt>
                <c:pt idx="347">
                  <c:v>20.23</c:v>
                </c:pt>
                <c:pt idx="348">
                  <c:v>19.93</c:v>
                </c:pt>
                <c:pt idx="349">
                  <c:v>19.36</c:v>
                </c:pt>
                <c:pt idx="350">
                  <c:v>18.510000000000002</c:v>
                </c:pt>
                <c:pt idx="351">
                  <c:v>19.600000000000001</c:v>
                </c:pt>
                <c:pt idx="352">
                  <c:v>19.079999999999998</c:v>
                </c:pt>
                <c:pt idx="353">
                  <c:v>20.23</c:v>
                </c:pt>
                <c:pt idx="354">
                  <c:v>18.98</c:v>
                </c:pt>
                <c:pt idx="355">
                  <c:v>20.2</c:v>
                </c:pt>
                <c:pt idx="356">
                  <c:v>19.73</c:v>
                </c:pt>
                <c:pt idx="357">
                  <c:v>18.690000000000001</c:v>
                </c:pt>
                <c:pt idx="358">
                  <c:v>19.53</c:v>
                </c:pt>
                <c:pt idx="359">
                  <c:v>19.5</c:v>
                </c:pt>
                <c:pt idx="360">
                  <c:v>18.78</c:v>
                </c:pt>
                <c:pt idx="361">
                  <c:v>18.47</c:v>
                </c:pt>
                <c:pt idx="362">
                  <c:v>19.5</c:v>
                </c:pt>
                <c:pt idx="363">
                  <c:v>20.3</c:v>
                </c:pt>
                <c:pt idx="364">
                  <c:v>19.09</c:v>
                </c:pt>
                <c:pt idx="365">
                  <c:v>19.22</c:v>
                </c:pt>
                <c:pt idx="366">
                  <c:v>18.989999999999998</c:v>
                </c:pt>
                <c:pt idx="367">
                  <c:v>19.559999999999999</c:v>
                </c:pt>
                <c:pt idx="368">
                  <c:v>18.86</c:v>
                </c:pt>
                <c:pt idx="369">
                  <c:v>19.3</c:v>
                </c:pt>
                <c:pt idx="370">
                  <c:v>20.399999999999999</c:v>
                </c:pt>
                <c:pt idx="371">
                  <c:v>19.149999999999999</c:v>
                </c:pt>
                <c:pt idx="372">
                  <c:v>19.23</c:v>
                </c:pt>
                <c:pt idx="373">
                  <c:v>20.329999999999998</c:v>
                </c:pt>
                <c:pt idx="374">
                  <c:v>19.399999999999999</c:v>
                </c:pt>
                <c:pt idx="375">
                  <c:v>18.37</c:v>
                </c:pt>
                <c:pt idx="376">
                  <c:v>20.13</c:v>
                </c:pt>
                <c:pt idx="377">
                  <c:v>18.350000000000001</c:v>
                </c:pt>
                <c:pt idx="378">
                  <c:v>17.88</c:v>
                </c:pt>
                <c:pt idx="379">
                  <c:v>18.75</c:v>
                </c:pt>
                <c:pt idx="380">
                  <c:v>19.190000000000001</c:v>
                </c:pt>
                <c:pt idx="381">
                  <c:v>19.5</c:v>
                </c:pt>
                <c:pt idx="382">
                  <c:v>20</c:v>
                </c:pt>
                <c:pt idx="383">
                  <c:v>25.63</c:v>
                </c:pt>
                <c:pt idx="384">
                  <c:v>24.49</c:v>
                </c:pt>
                <c:pt idx="385">
                  <c:v>23.21</c:v>
                </c:pt>
                <c:pt idx="386">
                  <c:v>22.2</c:v>
                </c:pt>
                <c:pt idx="387">
                  <c:v>22.13</c:v>
                </c:pt>
                <c:pt idx="388">
                  <c:v>22.11</c:v>
                </c:pt>
                <c:pt idx="389">
                  <c:v>23.58</c:v>
                </c:pt>
                <c:pt idx="390">
                  <c:v>21.8</c:v>
                </c:pt>
                <c:pt idx="391">
                  <c:v>20.84</c:v>
                </c:pt>
                <c:pt idx="392">
                  <c:v>23.91</c:v>
                </c:pt>
                <c:pt idx="393">
                  <c:v>22.95</c:v>
                </c:pt>
                <c:pt idx="394">
                  <c:v>20.87</c:v>
                </c:pt>
                <c:pt idx="395">
                  <c:v>19.63</c:v>
                </c:pt>
                <c:pt idx="396">
                  <c:v>19.66</c:v>
                </c:pt>
                <c:pt idx="397">
                  <c:v>93.83</c:v>
                </c:pt>
                <c:pt idx="398">
                  <c:v>92.27</c:v>
                </c:pt>
                <c:pt idx="399">
                  <c:v>19.32</c:v>
                </c:pt>
                <c:pt idx="400">
                  <c:v>20.36</c:v>
                </c:pt>
                <c:pt idx="401">
                  <c:v>18.47</c:v>
                </c:pt>
                <c:pt idx="402">
                  <c:v>19.2</c:v>
                </c:pt>
                <c:pt idx="403">
                  <c:v>18.68</c:v>
                </c:pt>
                <c:pt idx="404">
                  <c:v>18.989999999999998</c:v>
                </c:pt>
                <c:pt idx="405">
                  <c:v>19.46</c:v>
                </c:pt>
                <c:pt idx="406">
                  <c:v>19.53</c:v>
                </c:pt>
                <c:pt idx="407">
                  <c:v>20.23</c:v>
                </c:pt>
                <c:pt idx="408">
                  <c:v>19.43</c:v>
                </c:pt>
                <c:pt idx="409">
                  <c:v>18.86</c:v>
                </c:pt>
                <c:pt idx="410">
                  <c:v>19.059999999999999</c:v>
                </c:pt>
                <c:pt idx="411">
                  <c:v>19.3</c:v>
                </c:pt>
                <c:pt idx="412">
                  <c:v>19.260000000000002</c:v>
                </c:pt>
                <c:pt idx="413">
                  <c:v>20.3</c:v>
                </c:pt>
                <c:pt idx="414">
                  <c:v>19.670000000000002</c:v>
                </c:pt>
                <c:pt idx="415">
                  <c:v>19.63</c:v>
                </c:pt>
                <c:pt idx="416">
                  <c:v>19.16</c:v>
                </c:pt>
                <c:pt idx="417">
                  <c:v>19.5</c:v>
                </c:pt>
                <c:pt idx="418">
                  <c:v>19.37</c:v>
                </c:pt>
                <c:pt idx="419">
                  <c:v>19.059999999999999</c:v>
                </c:pt>
                <c:pt idx="420">
                  <c:v>18.46</c:v>
                </c:pt>
                <c:pt idx="421">
                  <c:v>19.22</c:v>
                </c:pt>
                <c:pt idx="422">
                  <c:v>18.989999999999998</c:v>
                </c:pt>
                <c:pt idx="423">
                  <c:v>19.77</c:v>
                </c:pt>
                <c:pt idx="424">
                  <c:v>20.100000000000001</c:v>
                </c:pt>
                <c:pt idx="425">
                  <c:v>20.170000000000002</c:v>
                </c:pt>
                <c:pt idx="426">
                  <c:v>18.72</c:v>
                </c:pt>
                <c:pt idx="427">
                  <c:v>18.96</c:v>
                </c:pt>
                <c:pt idx="428">
                  <c:v>18.73</c:v>
                </c:pt>
                <c:pt idx="429">
                  <c:v>19.93</c:v>
                </c:pt>
                <c:pt idx="430">
                  <c:v>19.7</c:v>
                </c:pt>
                <c:pt idx="431">
                  <c:v>18.78</c:v>
                </c:pt>
                <c:pt idx="432">
                  <c:v>19.39</c:v>
                </c:pt>
                <c:pt idx="433">
                  <c:v>19.5</c:v>
                </c:pt>
                <c:pt idx="434">
                  <c:v>19.239999999999998</c:v>
                </c:pt>
                <c:pt idx="435">
                  <c:v>19.2</c:v>
                </c:pt>
                <c:pt idx="436">
                  <c:v>19.54</c:v>
                </c:pt>
                <c:pt idx="437">
                  <c:v>17.88</c:v>
                </c:pt>
                <c:pt idx="438">
                  <c:v>19.260000000000002</c:v>
                </c:pt>
                <c:pt idx="439">
                  <c:v>19.53</c:v>
                </c:pt>
                <c:pt idx="440">
                  <c:v>19.73</c:v>
                </c:pt>
                <c:pt idx="441">
                  <c:v>19.16</c:v>
                </c:pt>
                <c:pt idx="442">
                  <c:v>18.55</c:v>
                </c:pt>
                <c:pt idx="443">
                  <c:v>19.97</c:v>
                </c:pt>
                <c:pt idx="444">
                  <c:v>19.399999999999999</c:v>
                </c:pt>
                <c:pt idx="445">
                  <c:v>19.93</c:v>
                </c:pt>
                <c:pt idx="446">
                  <c:v>19.36</c:v>
                </c:pt>
                <c:pt idx="447">
                  <c:v>18.64</c:v>
                </c:pt>
                <c:pt idx="448">
                  <c:v>20.03</c:v>
                </c:pt>
                <c:pt idx="449">
                  <c:v>18.690000000000001</c:v>
                </c:pt>
                <c:pt idx="450">
                  <c:v>19.77</c:v>
                </c:pt>
                <c:pt idx="451">
                  <c:v>19.73</c:v>
                </c:pt>
                <c:pt idx="452">
                  <c:v>19.399999999999999</c:v>
                </c:pt>
                <c:pt idx="453">
                  <c:v>20.3</c:v>
                </c:pt>
                <c:pt idx="454">
                  <c:v>19.29</c:v>
                </c:pt>
                <c:pt idx="455">
                  <c:v>19.829999999999998</c:v>
                </c:pt>
                <c:pt idx="456">
                  <c:v>18.440000000000001</c:v>
                </c:pt>
                <c:pt idx="457">
                  <c:v>18.59</c:v>
                </c:pt>
                <c:pt idx="458">
                  <c:v>18.43</c:v>
                </c:pt>
                <c:pt idx="459">
                  <c:v>20.13</c:v>
                </c:pt>
                <c:pt idx="460">
                  <c:v>19.77</c:v>
                </c:pt>
                <c:pt idx="461">
                  <c:v>20.47</c:v>
                </c:pt>
                <c:pt idx="462">
                  <c:v>19.149999999999999</c:v>
                </c:pt>
                <c:pt idx="463">
                  <c:v>20.56</c:v>
                </c:pt>
                <c:pt idx="464">
                  <c:v>19.8</c:v>
                </c:pt>
                <c:pt idx="465">
                  <c:v>20.23</c:v>
                </c:pt>
                <c:pt idx="466">
                  <c:v>19.7</c:v>
                </c:pt>
                <c:pt idx="467">
                  <c:v>74.67</c:v>
                </c:pt>
                <c:pt idx="468">
                  <c:v>95.82</c:v>
                </c:pt>
                <c:pt idx="469">
                  <c:v>32.770000000000003</c:v>
                </c:pt>
                <c:pt idx="470">
                  <c:v>19.53</c:v>
                </c:pt>
                <c:pt idx="471">
                  <c:v>18.64</c:v>
                </c:pt>
                <c:pt idx="472">
                  <c:v>20.329999999999998</c:v>
                </c:pt>
                <c:pt idx="473">
                  <c:v>20.46</c:v>
                </c:pt>
                <c:pt idx="474">
                  <c:v>19.66</c:v>
                </c:pt>
                <c:pt idx="475">
                  <c:v>19.059999999999999</c:v>
                </c:pt>
                <c:pt idx="476">
                  <c:v>18.350000000000001</c:v>
                </c:pt>
                <c:pt idx="477">
                  <c:v>18.059999999999999</c:v>
                </c:pt>
                <c:pt idx="478">
                  <c:v>18.32</c:v>
                </c:pt>
                <c:pt idx="479">
                  <c:v>18.62</c:v>
                </c:pt>
                <c:pt idx="480">
                  <c:v>19.7</c:v>
                </c:pt>
                <c:pt idx="481">
                  <c:v>19.53</c:v>
                </c:pt>
                <c:pt idx="482">
                  <c:v>19.23</c:v>
                </c:pt>
                <c:pt idx="483">
                  <c:v>20.63</c:v>
                </c:pt>
                <c:pt idx="484">
                  <c:v>20</c:v>
                </c:pt>
                <c:pt idx="485">
                  <c:v>20</c:v>
                </c:pt>
                <c:pt idx="486">
                  <c:v>18.100000000000001</c:v>
                </c:pt>
                <c:pt idx="487">
                  <c:v>18.72</c:v>
                </c:pt>
                <c:pt idx="488">
                  <c:v>18.93</c:v>
                </c:pt>
                <c:pt idx="489">
                  <c:v>19.32</c:v>
                </c:pt>
                <c:pt idx="490">
                  <c:v>19.13</c:v>
                </c:pt>
                <c:pt idx="491">
                  <c:v>19.100000000000001</c:v>
                </c:pt>
                <c:pt idx="492">
                  <c:v>20.100000000000001</c:v>
                </c:pt>
                <c:pt idx="493">
                  <c:v>19.23</c:v>
                </c:pt>
                <c:pt idx="494">
                  <c:v>19.260000000000002</c:v>
                </c:pt>
                <c:pt idx="495">
                  <c:v>19.7</c:v>
                </c:pt>
                <c:pt idx="496">
                  <c:v>19.13</c:v>
                </c:pt>
                <c:pt idx="497">
                  <c:v>19.899999999999999</c:v>
                </c:pt>
                <c:pt idx="498">
                  <c:v>19.399999999999999</c:v>
                </c:pt>
                <c:pt idx="499">
                  <c:v>18.71</c:v>
                </c:pt>
                <c:pt idx="500">
                  <c:v>19.97</c:v>
                </c:pt>
                <c:pt idx="501">
                  <c:v>19.53</c:v>
                </c:pt>
                <c:pt idx="502">
                  <c:v>20.53</c:v>
                </c:pt>
                <c:pt idx="503">
                  <c:v>19.09</c:v>
                </c:pt>
                <c:pt idx="504">
                  <c:v>18.760000000000002</c:v>
                </c:pt>
                <c:pt idx="505">
                  <c:v>17.95</c:v>
                </c:pt>
                <c:pt idx="506">
                  <c:v>18.93</c:v>
                </c:pt>
                <c:pt idx="507">
                  <c:v>18.170000000000002</c:v>
                </c:pt>
                <c:pt idx="508">
                  <c:v>19.77</c:v>
                </c:pt>
                <c:pt idx="509">
                  <c:v>20</c:v>
                </c:pt>
                <c:pt idx="510">
                  <c:v>20.39</c:v>
                </c:pt>
                <c:pt idx="511">
                  <c:v>18.95</c:v>
                </c:pt>
                <c:pt idx="512">
                  <c:v>19.2</c:v>
                </c:pt>
                <c:pt idx="513">
                  <c:v>19.05</c:v>
                </c:pt>
                <c:pt idx="514">
                  <c:v>19.87</c:v>
                </c:pt>
                <c:pt idx="515">
                  <c:v>19.66</c:v>
                </c:pt>
                <c:pt idx="516">
                  <c:v>20</c:v>
                </c:pt>
                <c:pt idx="517">
                  <c:v>19.63</c:v>
                </c:pt>
                <c:pt idx="518">
                  <c:v>18.53</c:v>
                </c:pt>
                <c:pt idx="519">
                  <c:v>19.059999999999999</c:v>
                </c:pt>
                <c:pt idx="520">
                  <c:v>19.600000000000001</c:v>
                </c:pt>
                <c:pt idx="521">
                  <c:v>20.53</c:v>
                </c:pt>
                <c:pt idx="522">
                  <c:v>19.46</c:v>
                </c:pt>
                <c:pt idx="523">
                  <c:v>17.53</c:v>
                </c:pt>
                <c:pt idx="524">
                  <c:v>19.63</c:v>
                </c:pt>
                <c:pt idx="525">
                  <c:v>24.54</c:v>
                </c:pt>
                <c:pt idx="526">
                  <c:v>19.5</c:v>
                </c:pt>
                <c:pt idx="527">
                  <c:v>19.829999999999998</c:v>
                </c:pt>
                <c:pt idx="528">
                  <c:v>19.5</c:v>
                </c:pt>
                <c:pt idx="529">
                  <c:v>19.77</c:v>
                </c:pt>
                <c:pt idx="530">
                  <c:v>19.329999999999998</c:v>
                </c:pt>
                <c:pt idx="531">
                  <c:v>19.57</c:v>
                </c:pt>
                <c:pt idx="532">
                  <c:v>20.170000000000002</c:v>
                </c:pt>
                <c:pt idx="533">
                  <c:v>19.93</c:v>
                </c:pt>
                <c:pt idx="534">
                  <c:v>19.87</c:v>
                </c:pt>
                <c:pt idx="535">
                  <c:v>19.63</c:v>
                </c:pt>
                <c:pt idx="536">
                  <c:v>41.29</c:v>
                </c:pt>
                <c:pt idx="537">
                  <c:v>97.5</c:v>
                </c:pt>
                <c:pt idx="538">
                  <c:v>66.61</c:v>
                </c:pt>
                <c:pt idx="539">
                  <c:v>18.71</c:v>
                </c:pt>
                <c:pt idx="540">
                  <c:v>20.399999999999999</c:v>
                </c:pt>
                <c:pt idx="541">
                  <c:v>19.59</c:v>
                </c:pt>
                <c:pt idx="542">
                  <c:v>20.03</c:v>
                </c:pt>
                <c:pt idx="543">
                  <c:v>18.850000000000001</c:v>
                </c:pt>
                <c:pt idx="544">
                  <c:v>18.690000000000001</c:v>
                </c:pt>
                <c:pt idx="545">
                  <c:v>18.579999999999998</c:v>
                </c:pt>
                <c:pt idx="546">
                  <c:v>18.95</c:v>
                </c:pt>
                <c:pt idx="547">
                  <c:v>20.43</c:v>
                </c:pt>
                <c:pt idx="548">
                  <c:v>19.46</c:v>
                </c:pt>
                <c:pt idx="549">
                  <c:v>19.87</c:v>
                </c:pt>
                <c:pt idx="550">
                  <c:v>19.3</c:v>
                </c:pt>
                <c:pt idx="551">
                  <c:v>18.52</c:v>
                </c:pt>
                <c:pt idx="552">
                  <c:v>19.329999999999998</c:v>
                </c:pt>
                <c:pt idx="553">
                  <c:v>19.440000000000001</c:v>
                </c:pt>
                <c:pt idx="554">
                  <c:v>19.600000000000001</c:v>
                </c:pt>
                <c:pt idx="555">
                  <c:v>18.690000000000001</c:v>
                </c:pt>
                <c:pt idx="556">
                  <c:v>19.260000000000002</c:v>
                </c:pt>
                <c:pt idx="557">
                  <c:v>18.68</c:v>
                </c:pt>
                <c:pt idx="558">
                  <c:v>19.5</c:v>
                </c:pt>
                <c:pt idx="559">
                  <c:v>19.39</c:v>
                </c:pt>
                <c:pt idx="560">
                  <c:v>19.329999999999998</c:v>
                </c:pt>
                <c:pt idx="561">
                  <c:v>19.329999999999998</c:v>
                </c:pt>
                <c:pt idx="562">
                  <c:v>19.03</c:v>
                </c:pt>
                <c:pt idx="563">
                  <c:v>19.22</c:v>
                </c:pt>
                <c:pt idx="564">
                  <c:v>18.97</c:v>
                </c:pt>
                <c:pt idx="565">
                  <c:v>19.2</c:v>
                </c:pt>
                <c:pt idx="566">
                  <c:v>19.77</c:v>
                </c:pt>
                <c:pt idx="567">
                  <c:v>20.399999999999999</c:v>
                </c:pt>
                <c:pt idx="568">
                  <c:v>18.61</c:v>
                </c:pt>
                <c:pt idx="569">
                  <c:v>19.02</c:v>
                </c:pt>
                <c:pt idx="570">
                  <c:v>19.2</c:v>
                </c:pt>
                <c:pt idx="571">
                  <c:v>19.5</c:v>
                </c:pt>
                <c:pt idx="572">
                  <c:v>19.93</c:v>
                </c:pt>
                <c:pt idx="573">
                  <c:v>19.59</c:v>
                </c:pt>
                <c:pt idx="574">
                  <c:v>19.02</c:v>
                </c:pt>
                <c:pt idx="575">
                  <c:v>18.579999999999998</c:v>
                </c:pt>
                <c:pt idx="576">
                  <c:v>18.41</c:v>
                </c:pt>
                <c:pt idx="577">
                  <c:v>20.2</c:v>
                </c:pt>
                <c:pt idx="578">
                  <c:v>19.02</c:v>
                </c:pt>
                <c:pt idx="579">
                  <c:v>20.07</c:v>
                </c:pt>
                <c:pt idx="580">
                  <c:v>18.55</c:v>
                </c:pt>
                <c:pt idx="581">
                  <c:v>18.440000000000001</c:v>
                </c:pt>
                <c:pt idx="582">
                  <c:v>19.43</c:v>
                </c:pt>
                <c:pt idx="583">
                  <c:v>20.13</c:v>
                </c:pt>
                <c:pt idx="584">
                  <c:v>18.95</c:v>
                </c:pt>
                <c:pt idx="585">
                  <c:v>19.63</c:v>
                </c:pt>
                <c:pt idx="586">
                  <c:v>19.190000000000001</c:v>
                </c:pt>
                <c:pt idx="587">
                  <c:v>18.989999999999998</c:v>
                </c:pt>
                <c:pt idx="588">
                  <c:v>19.39</c:v>
                </c:pt>
                <c:pt idx="589">
                  <c:v>17.72</c:v>
                </c:pt>
                <c:pt idx="590">
                  <c:v>19.63</c:v>
                </c:pt>
                <c:pt idx="591">
                  <c:v>20.53</c:v>
                </c:pt>
                <c:pt idx="592">
                  <c:v>19.73</c:v>
                </c:pt>
                <c:pt idx="593">
                  <c:v>20.13</c:v>
                </c:pt>
                <c:pt idx="594">
                  <c:v>18.82</c:v>
                </c:pt>
                <c:pt idx="595">
                  <c:v>18.97</c:v>
                </c:pt>
                <c:pt idx="596">
                  <c:v>19.829999999999998</c:v>
                </c:pt>
                <c:pt idx="597">
                  <c:v>18.309999999999999</c:v>
                </c:pt>
                <c:pt idx="598">
                  <c:v>20.13</c:v>
                </c:pt>
                <c:pt idx="599">
                  <c:v>20.53</c:v>
                </c:pt>
                <c:pt idx="600">
                  <c:v>19.329999999999998</c:v>
                </c:pt>
                <c:pt idx="601">
                  <c:v>20</c:v>
                </c:pt>
                <c:pt idx="602">
                  <c:v>20.83</c:v>
                </c:pt>
                <c:pt idx="603">
                  <c:v>20.27</c:v>
                </c:pt>
                <c:pt idx="604">
                  <c:v>20.100000000000001</c:v>
                </c:pt>
                <c:pt idx="605">
                  <c:v>20.2</c:v>
                </c:pt>
                <c:pt idx="606">
                  <c:v>30.99</c:v>
                </c:pt>
                <c:pt idx="607">
                  <c:v>96.34</c:v>
                </c:pt>
                <c:pt idx="608">
                  <c:v>76.52</c:v>
                </c:pt>
                <c:pt idx="609">
                  <c:v>18.809999999999999</c:v>
                </c:pt>
                <c:pt idx="610">
                  <c:v>18.920000000000002</c:v>
                </c:pt>
                <c:pt idx="611">
                  <c:v>19.32</c:v>
                </c:pt>
                <c:pt idx="612">
                  <c:v>19.600000000000001</c:v>
                </c:pt>
                <c:pt idx="613">
                  <c:v>19.73</c:v>
                </c:pt>
                <c:pt idx="614">
                  <c:v>19.059999999999999</c:v>
                </c:pt>
                <c:pt idx="615">
                  <c:v>18.14</c:v>
                </c:pt>
                <c:pt idx="616">
                  <c:v>19.13</c:v>
                </c:pt>
                <c:pt idx="617">
                  <c:v>18.600000000000001</c:v>
                </c:pt>
                <c:pt idx="618">
                  <c:v>19.59</c:v>
                </c:pt>
                <c:pt idx="619">
                  <c:v>19.02</c:v>
                </c:pt>
                <c:pt idx="620">
                  <c:v>18.66</c:v>
                </c:pt>
                <c:pt idx="621">
                  <c:v>18.260000000000002</c:v>
                </c:pt>
                <c:pt idx="622">
                  <c:v>19.46</c:v>
                </c:pt>
                <c:pt idx="623">
                  <c:v>19.02</c:v>
                </c:pt>
                <c:pt idx="624">
                  <c:v>19.23</c:v>
                </c:pt>
                <c:pt idx="625">
                  <c:v>18.59</c:v>
                </c:pt>
                <c:pt idx="626">
                  <c:v>19.190000000000001</c:v>
                </c:pt>
                <c:pt idx="627">
                  <c:v>20.07</c:v>
                </c:pt>
                <c:pt idx="628">
                  <c:v>19.37</c:v>
                </c:pt>
                <c:pt idx="629">
                  <c:v>19.02</c:v>
                </c:pt>
                <c:pt idx="630">
                  <c:v>18.920000000000002</c:v>
                </c:pt>
                <c:pt idx="631">
                  <c:v>19.87</c:v>
                </c:pt>
                <c:pt idx="632">
                  <c:v>20.329999999999998</c:v>
                </c:pt>
                <c:pt idx="633">
                  <c:v>19.059999999999999</c:v>
                </c:pt>
                <c:pt idx="634">
                  <c:v>18.59</c:v>
                </c:pt>
                <c:pt idx="635">
                  <c:v>20.23</c:v>
                </c:pt>
                <c:pt idx="636">
                  <c:v>19.440000000000001</c:v>
                </c:pt>
                <c:pt idx="637">
                  <c:v>19.100000000000001</c:v>
                </c:pt>
                <c:pt idx="638">
                  <c:v>19.100000000000001</c:v>
                </c:pt>
                <c:pt idx="639">
                  <c:v>18.54</c:v>
                </c:pt>
                <c:pt idx="640">
                  <c:v>20.5</c:v>
                </c:pt>
                <c:pt idx="641">
                  <c:v>19.3</c:v>
                </c:pt>
                <c:pt idx="642">
                  <c:v>19.73</c:v>
                </c:pt>
                <c:pt idx="643">
                  <c:v>20.399999999999999</c:v>
                </c:pt>
                <c:pt idx="644">
                  <c:v>18.54</c:v>
                </c:pt>
                <c:pt idx="645">
                  <c:v>20.03</c:v>
                </c:pt>
                <c:pt idx="646">
                  <c:v>18.690000000000001</c:v>
                </c:pt>
                <c:pt idx="647">
                  <c:v>19.53</c:v>
                </c:pt>
                <c:pt idx="648">
                  <c:v>19.43</c:v>
                </c:pt>
                <c:pt idx="649">
                  <c:v>19.37</c:v>
                </c:pt>
                <c:pt idx="650">
                  <c:v>19.5</c:v>
                </c:pt>
                <c:pt idx="651">
                  <c:v>18.18</c:v>
                </c:pt>
                <c:pt idx="652">
                  <c:v>19.47</c:v>
                </c:pt>
                <c:pt idx="653">
                  <c:v>19.57</c:v>
                </c:pt>
                <c:pt idx="654">
                  <c:v>19.43</c:v>
                </c:pt>
                <c:pt idx="655">
                  <c:v>18.170000000000002</c:v>
                </c:pt>
                <c:pt idx="656">
                  <c:v>19.97</c:v>
                </c:pt>
                <c:pt idx="657">
                  <c:v>18.47</c:v>
                </c:pt>
                <c:pt idx="658">
                  <c:v>18.809999999999999</c:v>
                </c:pt>
                <c:pt idx="659">
                  <c:v>20.03</c:v>
                </c:pt>
                <c:pt idx="660">
                  <c:v>18.34</c:v>
                </c:pt>
                <c:pt idx="661">
                  <c:v>19.22</c:v>
                </c:pt>
                <c:pt idx="662">
                  <c:v>19.600000000000001</c:v>
                </c:pt>
                <c:pt idx="663">
                  <c:v>18.64</c:v>
                </c:pt>
                <c:pt idx="664">
                  <c:v>19.46</c:v>
                </c:pt>
                <c:pt idx="665">
                  <c:v>20.100000000000001</c:v>
                </c:pt>
                <c:pt idx="666">
                  <c:v>19.46</c:v>
                </c:pt>
                <c:pt idx="667">
                  <c:v>19.46</c:v>
                </c:pt>
                <c:pt idx="668">
                  <c:v>19.02</c:v>
                </c:pt>
                <c:pt idx="669">
                  <c:v>19.87</c:v>
                </c:pt>
                <c:pt idx="670">
                  <c:v>19.53</c:v>
                </c:pt>
                <c:pt idx="671">
                  <c:v>20.3</c:v>
                </c:pt>
                <c:pt idx="672">
                  <c:v>19.73</c:v>
                </c:pt>
                <c:pt idx="673">
                  <c:v>19.57</c:v>
                </c:pt>
                <c:pt idx="674">
                  <c:v>20.54</c:v>
                </c:pt>
                <c:pt idx="675">
                  <c:v>20</c:v>
                </c:pt>
                <c:pt idx="676">
                  <c:v>19.829999999999998</c:v>
                </c:pt>
                <c:pt idx="677">
                  <c:v>94.67</c:v>
                </c:pt>
                <c:pt idx="678">
                  <c:v>91.95</c:v>
                </c:pt>
                <c:pt idx="679">
                  <c:v>18.62</c:v>
                </c:pt>
                <c:pt idx="680">
                  <c:v>19.46</c:v>
                </c:pt>
                <c:pt idx="681">
                  <c:v>20.43</c:v>
                </c:pt>
                <c:pt idx="682">
                  <c:v>18.52</c:v>
                </c:pt>
                <c:pt idx="683">
                  <c:v>19.97</c:v>
                </c:pt>
                <c:pt idx="684">
                  <c:v>20.79</c:v>
                </c:pt>
                <c:pt idx="685">
                  <c:v>19.07</c:v>
                </c:pt>
                <c:pt idx="686">
                  <c:v>18.98</c:v>
                </c:pt>
                <c:pt idx="687">
                  <c:v>19.57</c:v>
                </c:pt>
                <c:pt idx="688">
                  <c:v>19.23</c:v>
                </c:pt>
                <c:pt idx="689">
                  <c:v>19.3</c:v>
                </c:pt>
                <c:pt idx="690">
                  <c:v>19.57</c:v>
                </c:pt>
                <c:pt idx="691">
                  <c:v>20.03</c:v>
                </c:pt>
                <c:pt idx="692">
                  <c:v>19.53</c:v>
                </c:pt>
                <c:pt idx="693">
                  <c:v>20.23</c:v>
                </c:pt>
                <c:pt idx="694">
                  <c:v>19.600000000000001</c:v>
                </c:pt>
                <c:pt idx="695">
                  <c:v>19.23</c:v>
                </c:pt>
                <c:pt idx="696">
                  <c:v>19.53</c:v>
                </c:pt>
                <c:pt idx="697">
                  <c:v>19.899999999999999</c:v>
                </c:pt>
                <c:pt idx="698">
                  <c:v>19.16</c:v>
                </c:pt>
                <c:pt idx="699">
                  <c:v>19.190000000000001</c:v>
                </c:pt>
                <c:pt idx="700">
                  <c:v>19.77</c:v>
                </c:pt>
                <c:pt idx="701">
                  <c:v>20.07</c:v>
                </c:pt>
                <c:pt idx="702">
                  <c:v>19.100000000000001</c:v>
                </c:pt>
                <c:pt idx="703">
                  <c:v>18.920000000000002</c:v>
                </c:pt>
                <c:pt idx="704">
                  <c:v>19.46</c:v>
                </c:pt>
                <c:pt idx="705">
                  <c:v>19.260000000000002</c:v>
                </c:pt>
                <c:pt idx="706">
                  <c:v>18.37</c:v>
                </c:pt>
                <c:pt idx="707">
                  <c:v>19.190000000000001</c:v>
                </c:pt>
                <c:pt idx="708">
                  <c:v>19.37</c:v>
                </c:pt>
                <c:pt idx="709">
                  <c:v>19.43</c:v>
                </c:pt>
                <c:pt idx="710">
                  <c:v>19.670000000000002</c:v>
                </c:pt>
                <c:pt idx="711">
                  <c:v>18.690000000000001</c:v>
                </c:pt>
                <c:pt idx="712">
                  <c:v>19.059999999999999</c:v>
                </c:pt>
                <c:pt idx="713">
                  <c:v>20.2</c:v>
                </c:pt>
                <c:pt idx="714">
                  <c:v>19.02</c:v>
                </c:pt>
                <c:pt idx="715">
                  <c:v>18.690000000000001</c:v>
                </c:pt>
                <c:pt idx="716">
                  <c:v>20.36</c:v>
                </c:pt>
                <c:pt idx="717">
                  <c:v>18.61</c:v>
                </c:pt>
                <c:pt idx="718">
                  <c:v>19.57</c:v>
                </c:pt>
                <c:pt idx="719">
                  <c:v>18.59</c:v>
                </c:pt>
                <c:pt idx="720">
                  <c:v>18.93</c:v>
                </c:pt>
                <c:pt idx="721">
                  <c:v>19.670000000000002</c:v>
                </c:pt>
                <c:pt idx="722">
                  <c:v>18.89</c:v>
                </c:pt>
                <c:pt idx="723">
                  <c:v>18.75</c:v>
                </c:pt>
                <c:pt idx="724">
                  <c:v>19.27</c:v>
                </c:pt>
                <c:pt idx="725">
                  <c:v>19.46</c:v>
                </c:pt>
                <c:pt idx="726">
                  <c:v>19.260000000000002</c:v>
                </c:pt>
                <c:pt idx="727">
                  <c:v>18.88</c:v>
                </c:pt>
                <c:pt idx="728">
                  <c:v>19.329999999999998</c:v>
                </c:pt>
                <c:pt idx="729">
                  <c:v>20.399999999999999</c:v>
                </c:pt>
                <c:pt idx="730">
                  <c:v>21.13</c:v>
                </c:pt>
                <c:pt idx="731">
                  <c:v>24.92</c:v>
                </c:pt>
                <c:pt idx="732">
                  <c:v>20.91</c:v>
                </c:pt>
                <c:pt idx="733">
                  <c:v>25.71</c:v>
                </c:pt>
                <c:pt idx="734">
                  <c:v>26.05</c:v>
                </c:pt>
                <c:pt idx="735">
                  <c:v>24.66</c:v>
                </c:pt>
                <c:pt idx="736">
                  <c:v>19.22</c:v>
                </c:pt>
                <c:pt idx="737">
                  <c:v>18.690000000000001</c:v>
                </c:pt>
                <c:pt idx="738">
                  <c:v>19.02</c:v>
                </c:pt>
                <c:pt idx="739">
                  <c:v>19.43</c:v>
                </c:pt>
                <c:pt idx="740">
                  <c:v>19.22</c:v>
                </c:pt>
                <c:pt idx="74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9B-40F2-BDF9-08C026FCF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5935055"/>
        <c:axId val="595930479"/>
      </c:barChart>
      <c:catAx>
        <c:axId val="5959350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Elapsed</a:t>
                </a:r>
                <a:r>
                  <a:rPr lang="en-US" altLang="ko-KR" baseline="0" dirty="0"/>
                  <a:t> Time(Sec.)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5930479"/>
        <c:crosses val="autoZero"/>
        <c:auto val="1"/>
        <c:lblAlgn val="ctr"/>
        <c:lblOffset val="100"/>
        <c:noMultiLvlLbl val="0"/>
      </c:catAx>
      <c:valAx>
        <c:axId val="595930479"/>
        <c:scaling>
          <c:orientation val="minMax"/>
          <c:max val="1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/>
                  <a:t>CPU</a:t>
                </a:r>
                <a:r>
                  <a:rPr lang="en-US" altLang="ko-KR" b="1" baseline="0" dirty="0"/>
                  <a:t> Utilization(%.)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5935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MNIST_RAM32G!$Z$53</c:f>
              <c:strCache>
                <c:ptCount val="1"/>
                <c:pt idx="0">
                  <c:v>Eapsed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MNIST_RAM32G!$AA$53:$AD$53</c:f>
              <c:numCache>
                <c:formatCode>General</c:formatCode>
                <c:ptCount val="4"/>
                <c:pt idx="0">
                  <c:v>287</c:v>
                </c:pt>
                <c:pt idx="1">
                  <c:v>298</c:v>
                </c:pt>
                <c:pt idx="2">
                  <c:v>276</c:v>
                </c:pt>
                <c:pt idx="3">
                  <c:v>1433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8-4512-AF3A-3D1F57B0B169}"/>
            </c:ext>
          </c:extLst>
        </c:ser>
        <c:ser>
          <c:idx val="1"/>
          <c:order val="1"/>
          <c:tx>
            <c:strRef>
              <c:f>MNIST_RAM32G!$Z$54</c:f>
              <c:strCache>
                <c:ptCount val="1"/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MNIST_RAM32G!$AA$54:$AD$54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0DC8-4512-AF3A-3D1F57B0B169}"/>
            </c:ext>
          </c:extLst>
        </c:ser>
        <c:ser>
          <c:idx val="2"/>
          <c:order val="2"/>
          <c:tx>
            <c:strRef>
              <c:f>MNIST_RAM32G!$Z$55</c:f>
              <c:strCache>
                <c:ptCount val="1"/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MNIST_RAM32G!$AA$55:$AD$55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0DC8-4512-AF3A-3D1F57B0B1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06894512"/>
        <c:axId val="1806892016"/>
      </c:barChart>
      <c:barChart>
        <c:barDir val="col"/>
        <c:grouping val="clustered"/>
        <c:varyColors val="0"/>
        <c:ser>
          <c:idx val="3"/>
          <c:order val="3"/>
          <c:tx>
            <c:strRef>
              <c:f>MNIST_RAM32G!$Z$56</c:f>
              <c:strCache>
                <c:ptCount val="1"/>
                <c:pt idx="0">
                  <c:v>GPU util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MNIST_RAM32G!$AA$56:$AD$56</c:f>
              <c:numCache>
                <c:formatCode>General</c:formatCode>
                <c:ptCount val="4"/>
                <c:pt idx="0">
                  <c:v>87</c:v>
                </c:pt>
                <c:pt idx="1">
                  <c:v>87</c:v>
                </c:pt>
                <c:pt idx="2">
                  <c:v>87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C8-4512-AF3A-3D1F57B0B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-32"/>
        <c:axId val="972981216"/>
        <c:axId val="972979968"/>
      </c:barChart>
      <c:catAx>
        <c:axId val="180689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valAx>
        <c:axId val="9729799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2981216"/>
        <c:crosses val="max"/>
        <c:crossBetween val="between"/>
      </c:valAx>
      <c:catAx>
        <c:axId val="972981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72979968"/>
        <c:crosses val="autoZero"/>
        <c:auto val="1"/>
        <c:lblAlgn val="ctr"/>
        <c:lblOffset val="100"/>
        <c:noMultiLvlLbl val="0"/>
      </c:catAx>
      <c:spPr>
        <a:noFill/>
        <a:ln>
          <a:solidFill>
            <a:srgbClr val="3B3B3B"/>
          </a:solidFill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MNIST_RAM32G!$Y$67</c:f>
              <c:strCache>
                <c:ptCount val="1"/>
                <c:pt idx="0">
                  <c:v>Elapsed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MNIST_RAM32G!$Z$67:$AB$67</c:f>
              <c:numCache>
                <c:formatCode>General</c:formatCode>
                <c:ptCount val="3"/>
                <c:pt idx="0">
                  <c:v>1433</c:v>
                </c:pt>
                <c:pt idx="1">
                  <c:v>1440</c:v>
                </c:pt>
                <c:pt idx="2">
                  <c:v>1530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C0-4C1E-880F-490D22B54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"/>
        <c:axId val="1806894512"/>
        <c:axId val="1806892016"/>
      </c:barChart>
      <c:barChart>
        <c:barDir val="col"/>
        <c:grouping val="clustered"/>
        <c:varyColors val="0"/>
        <c:ser>
          <c:idx val="1"/>
          <c:order val="1"/>
          <c:tx>
            <c:strRef>
              <c:f>MNIST_RAM32G!$Y$68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MNIST_RAM32G!$Z$68:$AB$68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5EC0-4C1E-880F-490D22B54AA5}"/>
            </c:ext>
          </c:extLst>
        </c:ser>
        <c:ser>
          <c:idx val="2"/>
          <c:order val="2"/>
          <c:tx>
            <c:strRef>
              <c:f>MNIST_RAM32G!$Y$69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MNIST_RAM32G!$Z$69:$AB$69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5EC0-4C1E-880F-490D22B54AA5}"/>
            </c:ext>
          </c:extLst>
        </c:ser>
        <c:ser>
          <c:idx val="3"/>
          <c:order val="3"/>
          <c:tx>
            <c:strRef>
              <c:f>MNIST_RAM32G!$Y$70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MNIST_RAM32G!$Z$70:$AB$70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5EC0-4C1E-880F-490D22B54AA5}"/>
            </c:ext>
          </c:extLst>
        </c:ser>
        <c:ser>
          <c:idx val="4"/>
          <c:order val="4"/>
          <c:tx>
            <c:strRef>
              <c:f>MNIST_RAM32G!$Y$71</c:f>
              <c:strCache>
                <c:ptCount val="1"/>
                <c:pt idx="0">
                  <c:v>GPU util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MNIST_RAM32G!$Z$71:$AB$71</c:f>
              <c:numCache>
                <c:formatCode>General</c:formatCode>
                <c:ptCount val="3"/>
                <c:pt idx="0">
                  <c:v>36</c:v>
                </c:pt>
                <c:pt idx="1">
                  <c:v>36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C0-4C1E-880F-490D22B54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884338240"/>
        <c:axId val="884341984"/>
      </c:barChart>
      <c:catAx>
        <c:axId val="1806894512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valAx>
        <c:axId val="884341984"/>
        <c:scaling>
          <c:orientation val="minMax"/>
          <c:max val="1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4338240"/>
        <c:crosses val="max"/>
        <c:crossBetween val="between"/>
      </c:valAx>
      <c:catAx>
        <c:axId val="884338240"/>
        <c:scaling>
          <c:orientation val="minMax"/>
        </c:scaling>
        <c:delete val="1"/>
        <c:axPos val="b"/>
        <c:numFmt formatCode="@" sourceLinked="1"/>
        <c:majorTickMark val="out"/>
        <c:minorTickMark val="none"/>
        <c:tickLblPos val="nextTo"/>
        <c:crossAx val="884341984"/>
        <c:crosses val="autoZero"/>
        <c:auto val="1"/>
        <c:lblAlgn val="ctr"/>
        <c:lblOffset val="100"/>
        <c:noMultiLvlLbl val="0"/>
      </c:catAx>
      <c:spPr>
        <a:noFill/>
        <a:ln>
          <a:solidFill>
            <a:srgbClr val="3B3B3B"/>
          </a:solidFill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MNIST_RAM32G!$Y$63</c:f>
              <c:strCache>
                <c:ptCount val="1"/>
                <c:pt idx="0">
                  <c:v>Elapsed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dLbl>
              <c:idx val="4"/>
              <c:tx>
                <c:rich>
                  <a:bodyPr/>
                  <a:lstStyle/>
                  <a:p>
                    <a:r>
                      <a:rPr lang="en-US" altLang="ko-KR"/>
                      <a:t>OOM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01C-4F7C-86FC-E10725051B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MNIST_RAM32G!$Z$62:$AD$62</c:f>
              <c:numCache>
                <c:formatCode>@</c:formatCode>
                <c:ptCount val="5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  <c:pt idx="4">
                  <c:v>2048</c:v>
                </c:pt>
              </c:numCache>
            </c:numRef>
          </c:cat>
          <c:val>
            <c:numRef>
              <c:f>MNIST_RAM32G!$Z$63:$AD$63</c:f>
              <c:numCache>
                <c:formatCode>General</c:formatCode>
                <c:ptCount val="5"/>
                <c:pt idx="0">
                  <c:v>1433</c:v>
                </c:pt>
                <c:pt idx="1">
                  <c:v>623</c:v>
                </c:pt>
                <c:pt idx="2">
                  <c:v>545</c:v>
                </c:pt>
                <c:pt idx="3">
                  <c:v>481</c:v>
                </c:pt>
                <c:pt idx="4" formatCode="0_);[Red]\(0\)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1C-4F7C-86FC-E10725051B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06894512"/>
        <c:axId val="1806892016"/>
      </c:barChart>
      <c:catAx>
        <c:axId val="1806894512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spPr>
        <a:noFill/>
        <a:ln>
          <a:solidFill>
            <a:srgbClr val="3B3B3B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MNIST_RAM32G!$Z$97</c:f>
              <c:strCache>
                <c:ptCount val="1"/>
                <c:pt idx="0">
                  <c:v>Elased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MNIST_RAM32G!$AA$96:$AF$96</c:f>
              <c:numCache>
                <c:formatCode>@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MNIST_RAM32G!$AA$97:$AF$97</c:f>
              <c:numCache>
                <c:formatCode>General</c:formatCode>
                <c:ptCount val="6"/>
                <c:pt idx="0">
                  <c:v>101</c:v>
                </c:pt>
                <c:pt idx="1">
                  <c:v>92</c:v>
                </c:pt>
                <c:pt idx="2">
                  <c:v>84</c:v>
                </c:pt>
                <c:pt idx="3">
                  <c:v>77</c:v>
                </c:pt>
                <c:pt idx="4">
                  <c:v>61</c:v>
                </c:pt>
                <c:pt idx="5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AB-4DA8-8D4B-FC1ABF0C80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06894512"/>
        <c:axId val="1806892016"/>
      </c:barChart>
      <c:catAx>
        <c:axId val="1806894512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spPr>
        <a:noFill/>
        <a:ln>
          <a:solidFill>
            <a:srgbClr val="3B3B3B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MNIST_RAM32G!$V$253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MNIST_RAM32G!$V$254:$V$557</c:f>
              <c:numCache>
                <c:formatCode>General</c:formatCode>
                <c:ptCount val="304"/>
                <c:pt idx="0">
                  <c:v>6.36</c:v>
                </c:pt>
                <c:pt idx="1">
                  <c:v>6.72</c:v>
                </c:pt>
                <c:pt idx="2">
                  <c:v>6.01</c:v>
                </c:pt>
                <c:pt idx="3">
                  <c:v>7.44</c:v>
                </c:pt>
                <c:pt idx="4">
                  <c:v>6.22</c:v>
                </c:pt>
                <c:pt idx="5">
                  <c:v>6.28</c:v>
                </c:pt>
                <c:pt idx="6">
                  <c:v>6.25</c:v>
                </c:pt>
                <c:pt idx="7">
                  <c:v>5.86</c:v>
                </c:pt>
                <c:pt idx="8">
                  <c:v>5.86</c:v>
                </c:pt>
                <c:pt idx="9">
                  <c:v>5.86</c:v>
                </c:pt>
                <c:pt idx="10">
                  <c:v>6.17</c:v>
                </c:pt>
                <c:pt idx="11">
                  <c:v>5.7</c:v>
                </c:pt>
                <c:pt idx="12">
                  <c:v>5.67</c:v>
                </c:pt>
                <c:pt idx="13">
                  <c:v>6.22</c:v>
                </c:pt>
                <c:pt idx="14">
                  <c:v>5.22</c:v>
                </c:pt>
                <c:pt idx="15">
                  <c:v>6.45</c:v>
                </c:pt>
                <c:pt idx="16">
                  <c:v>2.88</c:v>
                </c:pt>
                <c:pt idx="17">
                  <c:v>2.69</c:v>
                </c:pt>
                <c:pt idx="18">
                  <c:v>6.19</c:v>
                </c:pt>
                <c:pt idx="19">
                  <c:v>6.53</c:v>
                </c:pt>
                <c:pt idx="20">
                  <c:v>4.83</c:v>
                </c:pt>
                <c:pt idx="21">
                  <c:v>6.75</c:v>
                </c:pt>
                <c:pt idx="22">
                  <c:v>1.35</c:v>
                </c:pt>
                <c:pt idx="23">
                  <c:v>8.6999999999999993</c:v>
                </c:pt>
                <c:pt idx="24">
                  <c:v>0</c:v>
                </c:pt>
                <c:pt idx="25">
                  <c:v>2.69</c:v>
                </c:pt>
                <c:pt idx="26">
                  <c:v>2.21</c:v>
                </c:pt>
                <c:pt idx="27">
                  <c:v>8.99</c:v>
                </c:pt>
                <c:pt idx="28">
                  <c:v>7.26</c:v>
                </c:pt>
                <c:pt idx="29">
                  <c:v>9.2899999999999991</c:v>
                </c:pt>
                <c:pt idx="30">
                  <c:v>0.88</c:v>
                </c:pt>
                <c:pt idx="31">
                  <c:v>9.19</c:v>
                </c:pt>
                <c:pt idx="32">
                  <c:v>1.4</c:v>
                </c:pt>
                <c:pt idx="33">
                  <c:v>1.1499999999999999</c:v>
                </c:pt>
                <c:pt idx="34">
                  <c:v>9.93</c:v>
                </c:pt>
                <c:pt idx="35">
                  <c:v>0</c:v>
                </c:pt>
                <c:pt idx="36">
                  <c:v>0.88</c:v>
                </c:pt>
                <c:pt idx="37">
                  <c:v>0.13</c:v>
                </c:pt>
                <c:pt idx="38">
                  <c:v>0.17</c:v>
                </c:pt>
                <c:pt idx="39">
                  <c:v>0.37</c:v>
                </c:pt>
                <c:pt idx="40">
                  <c:v>0.64</c:v>
                </c:pt>
                <c:pt idx="41">
                  <c:v>0.56999999999999995</c:v>
                </c:pt>
                <c:pt idx="42">
                  <c:v>0.14000000000000001</c:v>
                </c:pt>
                <c:pt idx="43">
                  <c:v>7.0000000000000007E-2</c:v>
                </c:pt>
                <c:pt idx="44">
                  <c:v>0.44</c:v>
                </c:pt>
                <c:pt idx="45">
                  <c:v>0.81</c:v>
                </c:pt>
                <c:pt idx="46">
                  <c:v>1.34</c:v>
                </c:pt>
                <c:pt idx="47">
                  <c:v>2.2400000000000002</c:v>
                </c:pt>
                <c:pt idx="48">
                  <c:v>8.86</c:v>
                </c:pt>
                <c:pt idx="49">
                  <c:v>1.26</c:v>
                </c:pt>
                <c:pt idx="50">
                  <c:v>3.27</c:v>
                </c:pt>
                <c:pt idx="51">
                  <c:v>1.7</c:v>
                </c:pt>
                <c:pt idx="52">
                  <c:v>0.57999999999999996</c:v>
                </c:pt>
                <c:pt idx="53">
                  <c:v>2.0699999999999998</c:v>
                </c:pt>
                <c:pt idx="54">
                  <c:v>5.18</c:v>
                </c:pt>
                <c:pt idx="55">
                  <c:v>1.8</c:v>
                </c:pt>
                <c:pt idx="56">
                  <c:v>8.73</c:v>
                </c:pt>
                <c:pt idx="57">
                  <c:v>9.73</c:v>
                </c:pt>
                <c:pt idx="58">
                  <c:v>9.36</c:v>
                </c:pt>
                <c:pt idx="59">
                  <c:v>9.66</c:v>
                </c:pt>
                <c:pt idx="60">
                  <c:v>9.5299999999999994</c:v>
                </c:pt>
                <c:pt idx="61">
                  <c:v>9.26</c:v>
                </c:pt>
                <c:pt idx="62">
                  <c:v>1.1100000000000001</c:v>
                </c:pt>
                <c:pt idx="63">
                  <c:v>9.9700000000000006</c:v>
                </c:pt>
                <c:pt idx="64">
                  <c:v>9.76</c:v>
                </c:pt>
                <c:pt idx="65">
                  <c:v>0.14000000000000001</c:v>
                </c:pt>
                <c:pt idx="66">
                  <c:v>9.35</c:v>
                </c:pt>
                <c:pt idx="67">
                  <c:v>0.83</c:v>
                </c:pt>
                <c:pt idx="68">
                  <c:v>0.67</c:v>
                </c:pt>
                <c:pt idx="69">
                  <c:v>9.83</c:v>
                </c:pt>
                <c:pt idx="70">
                  <c:v>1.24</c:v>
                </c:pt>
                <c:pt idx="71">
                  <c:v>0</c:v>
                </c:pt>
                <c:pt idx="72">
                  <c:v>1.72</c:v>
                </c:pt>
                <c:pt idx="73">
                  <c:v>1.38</c:v>
                </c:pt>
                <c:pt idx="74">
                  <c:v>2.54</c:v>
                </c:pt>
                <c:pt idx="75">
                  <c:v>3.78</c:v>
                </c:pt>
                <c:pt idx="76">
                  <c:v>8.56</c:v>
                </c:pt>
                <c:pt idx="77">
                  <c:v>1.32</c:v>
                </c:pt>
                <c:pt idx="78">
                  <c:v>3.05</c:v>
                </c:pt>
                <c:pt idx="79">
                  <c:v>0.88</c:v>
                </c:pt>
                <c:pt idx="80">
                  <c:v>1</c:v>
                </c:pt>
                <c:pt idx="81">
                  <c:v>9.18</c:v>
                </c:pt>
                <c:pt idx="82">
                  <c:v>1.94</c:v>
                </c:pt>
                <c:pt idx="83">
                  <c:v>9.06</c:v>
                </c:pt>
                <c:pt idx="84">
                  <c:v>9.19</c:v>
                </c:pt>
                <c:pt idx="85">
                  <c:v>0.27</c:v>
                </c:pt>
                <c:pt idx="86">
                  <c:v>0.53</c:v>
                </c:pt>
                <c:pt idx="87">
                  <c:v>0.4</c:v>
                </c:pt>
                <c:pt idx="88">
                  <c:v>9.8699999999999992</c:v>
                </c:pt>
                <c:pt idx="89">
                  <c:v>9.73</c:v>
                </c:pt>
                <c:pt idx="90">
                  <c:v>0.23</c:v>
                </c:pt>
                <c:pt idx="91">
                  <c:v>9.76</c:v>
                </c:pt>
                <c:pt idx="92">
                  <c:v>9.83</c:v>
                </c:pt>
                <c:pt idx="93">
                  <c:v>6.25</c:v>
                </c:pt>
                <c:pt idx="94">
                  <c:v>0.6</c:v>
                </c:pt>
                <c:pt idx="95">
                  <c:v>0.83</c:v>
                </c:pt>
                <c:pt idx="96">
                  <c:v>1.51</c:v>
                </c:pt>
                <c:pt idx="97">
                  <c:v>0.1</c:v>
                </c:pt>
                <c:pt idx="98">
                  <c:v>1.17</c:v>
                </c:pt>
                <c:pt idx="99">
                  <c:v>1.45</c:v>
                </c:pt>
                <c:pt idx="100">
                  <c:v>0.75</c:v>
                </c:pt>
                <c:pt idx="101">
                  <c:v>2.73</c:v>
                </c:pt>
                <c:pt idx="102">
                  <c:v>0.9</c:v>
                </c:pt>
                <c:pt idx="103">
                  <c:v>1.05</c:v>
                </c:pt>
                <c:pt idx="104">
                  <c:v>1.56</c:v>
                </c:pt>
                <c:pt idx="105">
                  <c:v>0.82</c:v>
                </c:pt>
                <c:pt idx="106">
                  <c:v>2.83</c:v>
                </c:pt>
                <c:pt idx="107">
                  <c:v>8.9600000000000009</c:v>
                </c:pt>
                <c:pt idx="108">
                  <c:v>8.9700000000000006</c:v>
                </c:pt>
                <c:pt idx="109">
                  <c:v>2.6</c:v>
                </c:pt>
                <c:pt idx="110">
                  <c:v>3</c:v>
                </c:pt>
                <c:pt idx="111">
                  <c:v>8.9</c:v>
                </c:pt>
                <c:pt idx="112">
                  <c:v>9.67</c:v>
                </c:pt>
                <c:pt idx="113">
                  <c:v>9.6999999999999993</c:v>
                </c:pt>
                <c:pt idx="114">
                  <c:v>9.33</c:v>
                </c:pt>
                <c:pt idx="115">
                  <c:v>9.3000000000000007</c:v>
                </c:pt>
                <c:pt idx="116">
                  <c:v>9.8699999999999992</c:v>
                </c:pt>
                <c:pt idx="117">
                  <c:v>9.16</c:v>
                </c:pt>
                <c:pt idx="118">
                  <c:v>0.3</c:v>
                </c:pt>
                <c:pt idx="119">
                  <c:v>9.9700000000000006</c:v>
                </c:pt>
                <c:pt idx="120">
                  <c:v>9.9</c:v>
                </c:pt>
                <c:pt idx="121">
                  <c:v>9.26</c:v>
                </c:pt>
                <c:pt idx="122">
                  <c:v>0.3</c:v>
                </c:pt>
                <c:pt idx="123">
                  <c:v>9.6300000000000008</c:v>
                </c:pt>
                <c:pt idx="124">
                  <c:v>0.1</c:v>
                </c:pt>
                <c:pt idx="125">
                  <c:v>1.24</c:v>
                </c:pt>
                <c:pt idx="126">
                  <c:v>0.56999999999999995</c:v>
                </c:pt>
                <c:pt idx="127">
                  <c:v>0.03</c:v>
                </c:pt>
                <c:pt idx="128">
                  <c:v>0.68</c:v>
                </c:pt>
                <c:pt idx="129">
                  <c:v>1.51</c:v>
                </c:pt>
                <c:pt idx="130">
                  <c:v>9.83</c:v>
                </c:pt>
                <c:pt idx="131">
                  <c:v>2.4700000000000002</c:v>
                </c:pt>
                <c:pt idx="132">
                  <c:v>1.4</c:v>
                </c:pt>
                <c:pt idx="133">
                  <c:v>1.56</c:v>
                </c:pt>
                <c:pt idx="134">
                  <c:v>1.61</c:v>
                </c:pt>
                <c:pt idx="135">
                  <c:v>2.0699999999999998</c:v>
                </c:pt>
                <c:pt idx="136">
                  <c:v>6.97</c:v>
                </c:pt>
                <c:pt idx="137">
                  <c:v>6.11</c:v>
                </c:pt>
                <c:pt idx="138">
                  <c:v>0.56999999999999995</c:v>
                </c:pt>
                <c:pt idx="139">
                  <c:v>8.7899999999999991</c:v>
                </c:pt>
                <c:pt idx="140">
                  <c:v>8.82</c:v>
                </c:pt>
                <c:pt idx="141">
                  <c:v>9.33</c:v>
                </c:pt>
                <c:pt idx="142">
                  <c:v>8.75</c:v>
                </c:pt>
                <c:pt idx="143">
                  <c:v>9.5299999999999994</c:v>
                </c:pt>
                <c:pt idx="144">
                  <c:v>9.1999999999999993</c:v>
                </c:pt>
                <c:pt idx="145">
                  <c:v>0.43</c:v>
                </c:pt>
                <c:pt idx="146">
                  <c:v>9.67</c:v>
                </c:pt>
                <c:pt idx="147">
                  <c:v>9.93</c:v>
                </c:pt>
                <c:pt idx="148">
                  <c:v>1.1000000000000001</c:v>
                </c:pt>
                <c:pt idx="149">
                  <c:v>9.77</c:v>
                </c:pt>
                <c:pt idx="150">
                  <c:v>9.9</c:v>
                </c:pt>
                <c:pt idx="151">
                  <c:v>0.84</c:v>
                </c:pt>
                <c:pt idx="152">
                  <c:v>9.09</c:v>
                </c:pt>
                <c:pt idx="153">
                  <c:v>0.54</c:v>
                </c:pt>
                <c:pt idx="154">
                  <c:v>0.2</c:v>
                </c:pt>
                <c:pt idx="155">
                  <c:v>0.3</c:v>
                </c:pt>
                <c:pt idx="156">
                  <c:v>0.56999999999999995</c:v>
                </c:pt>
                <c:pt idx="157">
                  <c:v>1.74</c:v>
                </c:pt>
                <c:pt idx="158">
                  <c:v>0.54</c:v>
                </c:pt>
                <c:pt idx="159">
                  <c:v>1.85</c:v>
                </c:pt>
                <c:pt idx="160">
                  <c:v>2.91</c:v>
                </c:pt>
                <c:pt idx="161">
                  <c:v>1.53</c:v>
                </c:pt>
                <c:pt idx="162">
                  <c:v>1.02</c:v>
                </c:pt>
                <c:pt idx="163">
                  <c:v>1.94</c:v>
                </c:pt>
                <c:pt idx="164">
                  <c:v>6.89</c:v>
                </c:pt>
                <c:pt idx="165">
                  <c:v>5.14</c:v>
                </c:pt>
                <c:pt idx="166">
                  <c:v>9.17</c:v>
                </c:pt>
                <c:pt idx="167">
                  <c:v>8</c:v>
                </c:pt>
                <c:pt idx="168">
                  <c:v>8.92</c:v>
                </c:pt>
                <c:pt idx="169">
                  <c:v>9.9</c:v>
                </c:pt>
                <c:pt idx="170">
                  <c:v>9.19</c:v>
                </c:pt>
                <c:pt idx="171">
                  <c:v>9.9700000000000006</c:v>
                </c:pt>
                <c:pt idx="172">
                  <c:v>0.2</c:v>
                </c:pt>
                <c:pt idx="173">
                  <c:v>0.64</c:v>
                </c:pt>
                <c:pt idx="174">
                  <c:v>0.5</c:v>
                </c:pt>
                <c:pt idx="175">
                  <c:v>0.1</c:v>
                </c:pt>
                <c:pt idx="176">
                  <c:v>9.9700000000000006</c:v>
                </c:pt>
                <c:pt idx="177">
                  <c:v>9.9</c:v>
                </c:pt>
                <c:pt idx="178">
                  <c:v>9.93</c:v>
                </c:pt>
                <c:pt idx="179">
                  <c:v>0.44</c:v>
                </c:pt>
                <c:pt idx="180">
                  <c:v>1.26</c:v>
                </c:pt>
                <c:pt idx="181">
                  <c:v>0.64</c:v>
                </c:pt>
                <c:pt idx="182">
                  <c:v>1.94</c:v>
                </c:pt>
                <c:pt idx="183">
                  <c:v>1.91</c:v>
                </c:pt>
                <c:pt idx="184">
                  <c:v>1.34</c:v>
                </c:pt>
                <c:pt idx="185">
                  <c:v>4.03</c:v>
                </c:pt>
                <c:pt idx="186">
                  <c:v>0.76</c:v>
                </c:pt>
                <c:pt idx="187">
                  <c:v>1.44</c:v>
                </c:pt>
                <c:pt idx="188">
                  <c:v>1.48</c:v>
                </c:pt>
                <c:pt idx="189">
                  <c:v>2.19</c:v>
                </c:pt>
                <c:pt idx="190">
                  <c:v>1.93</c:v>
                </c:pt>
                <c:pt idx="191">
                  <c:v>5</c:v>
                </c:pt>
                <c:pt idx="192">
                  <c:v>4.3600000000000003</c:v>
                </c:pt>
                <c:pt idx="193">
                  <c:v>9.18</c:v>
                </c:pt>
                <c:pt idx="194">
                  <c:v>4.9800000000000004</c:v>
                </c:pt>
                <c:pt idx="195">
                  <c:v>8.49</c:v>
                </c:pt>
                <c:pt idx="196">
                  <c:v>9.43</c:v>
                </c:pt>
                <c:pt idx="197">
                  <c:v>9.9</c:v>
                </c:pt>
                <c:pt idx="198">
                  <c:v>9.02</c:v>
                </c:pt>
                <c:pt idx="199">
                  <c:v>9.32</c:v>
                </c:pt>
                <c:pt idx="200">
                  <c:v>9.4600000000000009</c:v>
                </c:pt>
                <c:pt idx="201">
                  <c:v>9.36</c:v>
                </c:pt>
                <c:pt idx="202">
                  <c:v>0.87</c:v>
                </c:pt>
                <c:pt idx="203">
                  <c:v>9.1199999999999992</c:v>
                </c:pt>
                <c:pt idx="204">
                  <c:v>9.49</c:v>
                </c:pt>
                <c:pt idx="205">
                  <c:v>0.47</c:v>
                </c:pt>
                <c:pt idx="206">
                  <c:v>9.83</c:v>
                </c:pt>
                <c:pt idx="207">
                  <c:v>0.74</c:v>
                </c:pt>
                <c:pt idx="208">
                  <c:v>0.6</c:v>
                </c:pt>
                <c:pt idx="209">
                  <c:v>0.63</c:v>
                </c:pt>
                <c:pt idx="210">
                  <c:v>0.5</c:v>
                </c:pt>
                <c:pt idx="211">
                  <c:v>1.37</c:v>
                </c:pt>
                <c:pt idx="212">
                  <c:v>0.76</c:v>
                </c:pt>
                <c:pt idx="213">
                  <c:v>1.34</c:v>
                </c:pt>
                <c:pt idx="214">
                  <c:v>7.62</c:v>
                </c:pt>
                <c:pt idx="215">
                  <c:v>0.68</c:v>
                </c:pt>
                <c:pt idx="216">
                  <c:v>2.81</c:v>
                </c:pt>
                <c:pt idx="217">
                  <c:v>1.48</c:v>
                </c:pt>
                <c:pt idx="218">
                  <c:v>1.75</c:v>
                </c:pt>
                <c:pt idx="219">
                  <c:v>8.8800000000000008</c:v>
                </c:pt>
                <c:pt idx="220">
                  <c:v>0.77</c:v>
                </c:pt>
                <c:pt idx="221">
                  <c:v>7.98</c:v>
                </c:pt>
                <c:pt idx="222">
                  <c:v>9.6300000000000008</c:v>
                </c:pt>
                <c:pt idx="223">
                  <c:v>8.7799999999999994</c:v>
                </c:pt>
                <c:pt idx="224">
                  <c:v>9.36</c:v>
                </c:pt>
                <c:pt idx="225">
                  <c:v>0.53</c:v>
                </c:pt>
                <c:pt idx="226">
                  <c:v>9.1199999999999992</c:v>
                </c:pt>
                <c:pt idx="227">
                  <c:v>0.37</c:v>
                </c:pt>
                <c:pt idx="228">
                  <c:v>7.0000000000000007E-2</c:v>
                </c:pt>
                <c:pt idx="229">
                  <c:v>0.56999999999999995</c:v>
                </c:pt>
                <c:pt idx="230">
                  <c:v>9.76</c:v>
                </c:pt>
                <c:pt idx="231">
                  <c:v>1.44</c:v>
                </c:pt>
                <c:pt idx="232">
                  <c:v>9.8699999999999992</c:v>
                </c:pt>
                <c:pt idx="233">
                  <c:v>0.17</c:v>
                </c:pt>
                <c:pt idx="234">
                  <c:v>1.04</c:v>
                </c:pt>
                <c:pt idx="235">
                  <c:v>0.56999999999999995</c:v>
                </c:pt>
                <c:pt idx="236">
                  <c:v>1.1100000000000001</c:v>
                </c:pt>
                <c:pt idx="237">
                  <c:v>1.1200000000000001</c:v>
                </c:pt>
                <c:pt idx="238">
                  <c:v>0.64</c:v>
                </c:pt>
                <c:pt idx="239">
                  <c:v>2.2200000000000002</c:v>
                </c:pt>
                <c:pt idx="240">
                  <c:v>3.56</c:v>
                </c:pt>
                <c:pt idx="241">
                  <c:v>9.33</c:v>
                </c:pt>
                <c:pt idx="242">
                  <c:v>3.36</c:v>
                </c:pt>
                <c:pt idx="243">
                  <c:v>2.02</c:v>
                </c:pt>
                <c:pt idx="244">
                  <c:v>1.8</c:v>
                </c:pt>
                <c:pt idx="245">
                  <c:v>1.85</c:v>
                </c:pt>
                <c:pt idx="246">
                  <c:v>3.68</c:v>
                </c:pt>
                <c:pt idx="247">
                  <c:v>3.46</c:v>
                </c:pt>
                <c:pt idx="248">
                  <c:v>9.1999999999999993</c:v>
                </c:pt>
                <c:pt idx="249">
                  <c:v>5.15</c:v>
                </c:pt>
                <c:pt idx="250">
                  <c:v>9.83</c:v>
                </c:pt>
                <c:pt idx="251">
                  <c:v>9.9</c:v>
                </c:pt>
                <c:pt idx="252">
                  <c:v>9.59</c:v>
                </c:pt>
                <c:pt idx="253">
                  <c:v>8.81</c:v>
                </c:pt>
                <c:pt idx="254">
                  <c:v>9.8000000000000007</c:v>
                </c:pt>
                <c:pt idx="255">
                  <c:v>0.1</c:v>
                </c:pt>
                <c:pt idx="256">
                  <c:v>0.1</c:v>
                </c:pt>
                <c:pt idx="257">
                  <c:v>9.6999999999999993</c:v>
                </c:pt>
                <c:pt idx="258">
                  <c:v>9.19</c:v>
                </c:pt>
                <c:pt idx="259">
                  <c:v>0.17</c:v>
                </c:pt>
                <c:pt idx="260">
                  <c:v>9.8000000000000007</c:v>
                </c:pt>
                <c:pt idx="261">
                  <c:v>9.4600000000000009</c:v>
                </c:pt>
                <c:pt idx="262">
                  <c:v>0.23</c:v>
                </c:pt>
                <c:pt idx="263">
                  <c:v>0.2</c:v>
                </c:pt>
                <c:pt idx="264">
                  <c:v>7.0000000000000007E-2</c:v>
                </c:pt>
                <c:pt idx="265">
                  <c:v>1.1100000000000001</c:v>
                </c:pt>
                <c:pt idx="266">
                  <c:v>0.1</c:v>
                </c:pt>
                <c:pt idx="267">
                  <c:v>1.67</c:v>
                </c:pt>
                <c:pt idx="268">
                  <c:v>3.4</c:v>
                </c:pt>
                <c:pt idx="269">
                  <c:v>7.77</c:v>
                </c:pt>
                <c:pt idx="270">
                  <c:v>0.94</c:v>
                </c:pt>
                <c:pt idx="271">
                  <c:v>1.61</c:v>
                </c:pt>
                <c:pt idx="272">
                  <c:v>2.59</c:v>
                </c:pt>
                <c:pt idx="273">
                  <c:v>1.92</c:v>
                </c:pt>
                <c:pt idx="274">
                  <c:v>9.83</c:v>
                </c:pt>
                <c:pt idx="275">
                  <c:v>0.6</c:v>
                </c:pt>
                <c:pt idx="276">
                  <c:v>7.43</c:v>
                </c:pt>
                <c:pt idx="277">
                  <c:v>8.89</c:v>
                </c:pt>
                <c:pt idx="278">
                  <c:v>9.9700000000000006</c:v>
                </c:pt>
                <c:pt idx="279">
                  <c:v>9.73</c:v>
                </c:pt>
                <c:pt idx="280">
                  <c:v>9.44</c:v>
                </c:pt>
                <c:pt idx="281">
                  <c:v>0.8</c:v>
                </c:pt>
                <c:pt idx="282">
                  <c:v>0</c:v>
                </c:pt>
                <c:pt idx="283">
                  <c:v>9.76</c:v>
                </c:pt>
                <c:pt idx="284">
                  <c:v>9.5</c:v>
                </c:pt>
                <c:pt idx="285">
                  <c:v>0.68</c:v>
                </c:pt>
                <c:pt idx="286">
                  <c:v>9.19</c:v>
                </c:pt>
                <c:pt idx="287">
                  <c:v>9.69</c:v>
                </c:pt>
                <c:pt idx="288">
                  <c:v>1.38</c:v>
                </c:pt>
                <c:pt idx="289">
                  <c:v>0.56999999999999995</c:v>
                </c:pt>
                <c:pt idx="290">
                  <c:v>0.6</c:v>
                </c:pt>
                <c:pt idx="291">
                  <c:v>2.0499999999999998</c:v>
                </c:pt>
                <c:pt idx="292">
                  <c:v>1.7</c:v>
                </c:pt>
                <c:pt idx="293">
                  <c:v>1.01</c:v>
                </c:pt>
                <c:pt idx="294">
                  <c:v>2.09</c:v>
                </c:pt>
                <c:pt idx="295">
                  <c:v>3.83</c:v>
                </c:pt>
                <c:pt idx="296">
                  <c:v>8.9600000000000009</c:v>
                </c:pt>
                <c:pt idx="297">
                  <c:v>1.51</c:v>
                </c:pt>
                <c:pt idx="298">
                  <c:v>1.34</c:v>
                </c:pt>
                <c:pt idx="299">
                  <c:v>1.47</c:v>
                </c:pt>
                <c:pt idx="300">
                  <c:v>2.1800000000000002</c:v>
                </c:pt>
                <c:pt idx="301">
                  <c:v>8.18</c:v>
                </c:pt>
                <c:pt idx="302">
                  <c:v>2.5</c:v>
                </c:pt>
                <c:pt idx="303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80-4874-9CB1-CA6CDA0B4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CPU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MNIST_RAM32G!$X$254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MNIST_RAM32G!$X$255:$X$555</c:f>
              <c:numCache>
                <c:formatCode>General</c:formatCode>
                <c:ptCount val="301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0.01</c:v>
                </c:pt>
                <c:pt idx="10" formatCode="0%">
                  <c:v>0.01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0.22</c:v>
                </c:pt>
                <c:pt idx="18" formatCode="0%">
                  <c:v>0.24</c:v>
                </c:pt>
                <c:pt idx="20" formatCode="0%">
                  <c:v>0.26</c:v>
                </c:pt>
                <c:pt idx="22" formatCode="0%">
                  <c:v>0.25</c:v>
                </c:pt>
                <c:pt idx="24" formatCode="0%">
                  <c:v>0.02</c:v>
                </c:pt>
                <c:pt idx="26" formatCode="0%">
                  <c:v>7.0000000000000007E-2</c:v>
                </c:pt>
                <c:pt idx="28" formatCode="0%">
                  <c:v>0.85</c:v>
                </c:pt>
                <c:pt idx="30" formatCode="0%">
                  <c:v>0.84</c:v>
                </c:pt>
                <c:pt idx="32" formatCode="0%">
                  <c:v>0.84</c:v>
                </c:pt>
                <c:pt idx="34" formatCode="0%">
                  <c:v>0.83</c:v>
                </c:pt>
                <c:pt idx="36" formatCode="0%">
                  <c:v>0.84</c:v>
                </c:pt>
                <c:pt idx="38" formatCode="0%">
                  <c:v>0.84</c:v>
                </c:pt>
                <c:pt idx="40" formatCode="0%">
                  <c:v>0.83</c:v>
                </c:pt>
                <c:pt idx="42" formatCode="0%">
                  <c:v>0.83</c:v>
                </c:pt>
                <c:pt idx="44" formatCode="0%">
                  <c:v>0.83</c:v>
                </c:pt>
                <c:pt idx="46" formatCode="0%">
                  <c:v>0.83</c:v>
                </c:pt>
                <c:pt idx="48" formatCode="0%">
                  <c:v>0.23</c:v>
                </c:pt>
                <c:pt idx="50" formatCode="0%">
                  <c:v>0.28000000000000003</c:v>
                </c:pt>
                <c:pt idx="52" formatCode="0%">
                  <c:v>0.27</c:v>
                </c:pt>
                <c:pt idx="54" formatCode="0%">
                  <c:v>0.02</c:v>
                </c:pt>
                <c:pt idx="56" formatCode="0%">
                  <c:v>0.84</c:v>
                </c:pt>
                <c:pt idx="58" formatCode="0%">
                  <c:v>0.83</c:v>
                </c:pt>
                <c:pt idx="60" formatCode="0%">
                  <c:v>0.83</c:v>
                </c:pt>
                <c:pt idx="62" formatCode="0%">
                  <c:v>0.83</c:v>
                </c:pt>
                <c:pt idx="64" formatCode="0%">
                  <c:v>0.83</c:v>
                </c:pt>
                <c:pt idx="66" formatCode="0%">
                  <c:v>0.83</c:v>
                </c:pt>
                <c:pt idx="68" formatCode="0%">
                  <c:v>0.83</c:v>
                </c:pt>
                <c:pt idx="70" formatCode="0%">
                  <c:v>0.83</c:v>
                </c:pt>
                <c:pt idx="72" formatCode="0%">
                  <c:v>0.84</c:v>
                </c:pt>
                <c:pt idx="74" formatCode="0%">
                  <c:v>0.83</c:v>
                </c:pt>
                <c:pt idx="76" formatCode="0%">
                  <c:v>0.26</c:v>
                </c:pt>
                <c:pt idx="78" formatCode="0%">
                  <c:v>0.36</c:v>
                </c:pt>
                <c:pt idx="80" formatCode="0%">
                  <c:v>0.09</c:v>
                </c:pt>
                <c:pt idx="82" formatCode="0%">
                  <c:v>0.85</c:v>
                </c:pt>
                <c:pt idx="84" formatCode="0%">
                  <c:v>0.83</c:v>
                </c:pt>
                <c:pt idx="86" formatCode="0%">
                  <c:v>0.83</c:v>
                </c:pt>
                <c:pt idx="88" formatCode="0%">
                  <c:v>0.84</c:v>
                </c:pt>
                <c:pt idx="90" formatCode="0%">
                  <c:v>0.83</c:v>
                </c:pt>
                <c:pt idx="92" formatCode="0%">
                  <c:v>0.83</c:v>
                </c:pt>
                <c:pt idx="94" formatCode="0%">
                  <c:v>0.83</c:v>
                </c:pt>
                <c:pt idx="96" formatCode="0%">
                  <c:v>0.83</c:v>
                </c:pt>
                <c:pt idx="98" formatCode="0%">
                  <c:v>0.84</c:v>
                </c:pt>
                <c:pt idx="100" formatCode="0%">
                  <c:v>0.83</c:v>
                </c:pt>
                <c:pt idx="102" formatCode="0%">
                  <c:v>0.32</c:v>
                </c:pt>
                <c:pt idx="104" formatCode="0%">
                  <c:v>0.28000000000000003</c:v>
                </c:pt>
                <c:pt idx="106" formatCode="0%">
                  <c:v>0.26</c:v>
                </c:pt>
                <c:pt idx="108" formatCode="0%">
                  <c:v>0.02</c:v>
                </c:pt>
                <c:pt idx="110" formatCode="0%">
                  <c:v>0.84</c:v>
                </c:pt>
                <c:pt idx="112" formatCode="0%">
                  <c:v>0.83</c:v>
                </c:pt>
                <c:pt idx="114" formatCode="0%">
                  <c:v>0.84</c:v>
                </c:pt>
                <c:pt idx="116" formatCode="0%">
                  <c:v>0.83</c:v>
                </c:pt>
                <c:pt idx="118" formatCode="0%">
                  <c:v>0.83</c:v>
                </c:pt>
                <c:pt idx="120" formatCode="0%">
                  <c:v>0.83</c:v>
                </c:pt>
                <c:pt idx="122" formatCode="0%">
                  <c:v>0.84</c:v>
                </c:pt>
                <c:pt idx="124" formatCode="0%">
                  <c:v>0.83</c:v>
                </c:pt>
                <c:pt idx="126" formatCode="0%">
                  <c:v>0.83</c:v>
                </c:pt>
                <c:pt idx="128" formatCode="0%">
                  <c:v>0.84</c:v>
                </c:pt>
                <c:pt idx="130" formatCode="0%">
                  <c:v>0.26</c:v>
                </c:pt>
                <c:pt idx="132" formatCode="0%">
                  <c:v>0.18</c:v>
                </c:pt>
                <c:pt idx="134" formatCode="0%">
                  <c:v>0.22</c:v>
                </c:pt>
                <c:pt idx="136" formatCode="0%">
                  <c:v>0.02</c:v>
                </c:pt>
                <c:pt idx="138" formatCode="0%">
                  <c:v>0.85</c:v>
                </c:pt>
                <c:pt idx="140" formatCode="0%">
                  <c:v>0.83</c:v>
                </c:pt>
                <c:pt idx="142" formatCode="0%">
                  <c:v>0.83</c:v>
                </c:pt>
                <c:pt idx="144" formatCode="0%">
                  <c:v>0.83</c:v>
                </c:pt>
                <c:pt idx="146" formatCode="0%">
                  <c:v>0.82</c:v>
                </c:pt>
                <c:pt idx="148" formatCode="0%">
                  <c:v>0.83</c:v>
                </c:pt>
                <c:pt idx="150" formatCode="0%">
                  <c:v>0.83</c:v>
                </c:pt>
                <c:pt idx="152" formatCode="0%">
                  <c:v>0.83</c:v>
                </c:pt>
                <c:pt idx="154" formatCode="0%">
                  <c:v>0.84</c:v>
                </c:pt>
                <c:pt idx="156" formatCode="0%">
                  <c:v>0.84</c:v>
                </c:pt>
                <c:pt idx="158" formatCode="0%">
                  <c:v>0.28999999999999998</c:v>
                </c:pt>
                <c:pt idx="160" formatCode="0%">
                  <c:v>0.21</c:v>
                </c:pt>
                <c:pt idx="162" formatCode="0%">
                  <c:v>0.23</c:v>
                </c:pt>
                <c:pt idx="164" formatCode="0%">
                  <c:v>0.01</c:v>
                </c:pt>
                <c:pt idx="166" formatCode="0%">
                  <c:v>0.84</c:v>
                </c:pt>
                <c:pt idx="168" formatCode="0%">
                  <c:v>0.83</c:v>
                </c:pt>
                <c:pt idx="170" formatCode="0%">
                  <c:v>0.84</c:v>
                </c:pt>
                <c:pt idx="172" formatCode="0%">
                  <c:v>0.83</c:v>
                </c:pt>
                <c:pt idx="174" formatCode="0%">
                  <c:v>0.83</c:v>
                </c:pt>
                <c:pt idx="176" formatCode="0%">
                  <c:v>0.84</c:v>
                </c:pt>
                <c:pt idx="178" formatCode="0%">
                  <c:v>0.83</c:v>
                </c:pt>
                <c:pt idx="180" formatCode="0%">
                  <c:v>0.84</c:v>
                </c:pt>
                <c:pt idx="182" formatCode="0%">
                  <c:v>0.84</c:v>
                </c:pt>
                <c:pt idx="184" formatCode="0%">
                  <c:v>0.83</c:v>
                </c:pt>
                <c:pt idx="186" formatCode="0%">
                  <c:v>0.63</c:v>
                </c:pt>
                <c:pt idx="188" formatCode="0%">
                  <c:v>0.19</c:v>
                </c:pt>
                <c:pt idx="190" formatCode="0%">
                  <c:v>0.23</c:v>
                </c:pt>
                <c:pt idx="192" formatCode="0%">
                  <c:v>0.02</c:v>
                </c:pt>
                <c:pt idx="194" formatCode="0%">
                  <c:v>0.68</c:v>
                </c:pt>
                <c:pt idx="196" formatCode="0%">
                  <c:v>0.83</c:v>
                </c:pt>
                <c:pt idx="198" formatCode="0%">
                  <c:v>0.83</c:v>
                </c:pt>
                <c:pt idx="200" formatCode="0%">
                  <c:v>0.83</c:v>
                </c:pt>
                <c:pt idx="202" formatCode="0%">
                  <c:v>0.82</c:v>
                </c:pt>
                <c:pt idx="204" formatCode="0%">
                  <c:v>0.83</c:v>
                </c:pt>
                <c:pt idx="206" formatCode="0%">
                  <c:v>0.83</c:v>
                </c:pt>
                <c:pt idx="208" formatCode="0%">
                  <c:v>0.83</c:v>
                </c:pt>
                <c:pt idx="210" formatCode="0%">
                  <c:v>0.83</c:v>
                </c:pt>
                <c:pt idx="212" formatCode="0%">
                  <c:v>0.84</c:v>
                </c:pt>
                <c:pt idx="214" formatCode="0%">
                  <c:v>0.51</c:v>
                </c:pt>
                <c:pt idx="216" formatCode="0%">
                  <c:v>0.18</c:v>
                </c:pt>
                <c:pt idx="218" formatCode="0%">
                  <c:v>0.25</c:v>
                </c:pt>
                <c:pt idx="220" formatCode="0%">
                  <c:v>0.16</c:v>
                </c:pt>
                <c:pt idx="222" formatCode="0%">
                  <c:v>0.83</c:v>
                </c:pt>
                <c:pt idx="224" formatCode="0%">
                  <c:v>0.84</c:v>
                </c:pt>
                <c:pt idx="226" formatCode="0%">
                  <c:v>0.83</c:v>
                </c:pt>
                <c:pt idx="228" formatCode="0%">
                  <c:v>0.83</c:v>
                </c:pt>
                <c:pt idx="230" formatCode="0%">
                  <c:v>0.83</c:v>
                </c:pt>
                <c:pt idx="232" formatCode="0%">
                  <c:v>0.84</c:v>
                </c:pt>
                <c:pt idx="234" formatCode="0%">
                  <c:v>0.83</c:v>
                </c:pt>
                <c:pt idx="236" formatCode="0%">
                  <c:v>0.83</c:v>
                </c:pt>
                <c:pt idx="238" formatCode="0%">
                  <c:v>0.84</c:v>
                </c:pt>
                <c:pt idx="240" formatCode="0%">
                  <c:v>0.84</c:v>
                </c:pt>
                <c:pt idx="242" formatCode="0%">
                  <c:v>0.2</c:v>
                </c:pt>
                <c:pt idx="244" formatCode="0%">
                  <c:v>0.23</c:v>
                </c:pt>
                <c:pt idx="246" formatCode="0%">
                  <c:v>0.13</c:v>
                </c:pt>
                <c:pt idx="248" formatCode="0%">
                  <c:v>0.01</c:v>
                </c:pt>
                <c:pt idx="250" formatCode="0%">
                  <c:v>0.84</c:v>
                </c:pt>
                <c:pt idx="252" formatCode="0%">
                  <c:v>0.83</c:v>
                </c:pt>
                <c:pt idx="254" formatCode="0%">
                  <c:v>0.83</c:v>
                </c:pt>
                <c:pt idx="256" formatCode="0%">
                  <c:v>0.83</c:v>
                </c:pt>
                <c:pt idx="258" formatCode="0%">
                  <c:v>0.83</c:v>
                </c:pt>
                <c:pt idx="260" formatCode="0%">
                  <c:v>0.83</c:v>
                </c:pt>
                <c:pt idx="262" formatCode="0%">
                  <c:v>0.83</c:v>
                </c:pt>
                <c:pt idx="264" formatCode="0%">
                  <c:v>0.83</c:v>
                </c:pt>
                <c:pt idx="266" formatCode="0%">
                  <c:v>0.84</c:v>
                </c:pt>
                <c:pt idx="268" formatCode="0%">
                  <c:v>0.83</c:v>
                </c:pt>
                <c:pt idx="270" formatCode="0%">
                  <c:v>0.32</c:v>
                </c:pt>
                <c:pt idx="272" formatCode="0%">
                  <c:v>0.27</c:v>
                </c:pt>
                <c:pt idx="274" formatCode="0%">
                  <c:v>0.03</c:v>
                </c:pt>
                <c:pt idx="276" formatCode="0%">
                  <c:v>0.84</c:v>
                </c:pt>
                <c:pt idx="278" formatCode="0%">
                  <c:v>0.83</c:v>
                </c:pt>
                <c:pt idx="280" formatCode="0%">
                  <c:v>0.83</c:v>
                </c:pt>
                <c:pt idx="282" formatCode="0%">
                  <c:v>0.83</c:v>
                </c:pt>
                <c:pt idx="284" formatCode="0%">
                  <c:v>0.83</c:v>
                </c:pt>
                <c:pt idx="286" formatCode="0%">
                  <c:v>0.84</c:v>
                </c:pt>
                <c:pt idx="288" formatCode="0%">
                  <c:v>0.83</c:v>
                </c:pt>
                <c:pt idx="290" formatCode="0%">
                  <c:v>0.83</c:v>
                </c:pt>
                <c:pt idx="292" formatCode="0%">
                  <c:v>0.83</c:v>
                </c:pt>
                <c:pt idx="294" formatCode="0%">
                  <c:v>0.83</c:v>
                </c:pt>
                <c:pt idx="296" formatCode="0%">
                  <c:v>0.36</c:v>
                </c:pt>
                <c:pt idx="298" formatCode="0%">
                  <c:v>0.23</c:v>
                </c:pt>
                <c:pt idx="300" formatCode="0%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8-4194-BC5C-943155C71E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Sheet1!$B$8:$B$314</c:f>
              <c:numCache>
                <c:formatCode>General</c:formatCode>
                <c:ptCount val="307"/>
                <c:pt idx="0" formatCode="0%">
                  <c:v>0.21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0.02</c:v>
                </c:pt>
                <c:pt idx="18" formatCode="0%">
                  <c:v>0.12</c:v>
                </c:pt>
                <c:pt idx="20" formatCode="0%">
                  <c:v>0.23</c:v>
                </c:pt>
                <c:pt idx="22" formatCode="0%">
                  <c:v>0.23</c:v>
                </c:pt>
                <c:pt idx="24" formatCode="0%">
                  <c:v>0.02</c:v>
                </c:pt>
                <c:pt idx="26" formatCode="0%">
                  <c:v>0.02</c:v>
                </c:pt>
                <c:pt idx="28" formatCode="0%">
                  <c:v>0.16</c:v>
                </c:pt>
                <c:pt idx="30" formatCode="0%">
                  <c:v>0.85</c:v>
                </c:pt>
                <c:pt idx="32" formatCode="0%">
                  <c:v>0.88</c:v>
                </c:pt>
                <c:pt idx="34" formatCode="0%">
                  <c:v>0.81</c:v>
                </c:pt>
                <c:pt idx="36" formatCode="0%">
                  <c:v>0.87</c:v>
                </c:pt>
                <c:pt idx="38" formatCode="0%">
                  <c:v>0.86</c:v>
                </c:pt>
                <c:pt idx="40" formatCode="0%">
                  <c:v>0.86</c:v>
                </c:pt>
                <c:pt idx="42" formatCode="0%">
                  <c:v>0.86</c:v>
                </c:pt>
                <c:pt idx="44" formatCode="0%">
                  <c:v>0.86</c:v>
                </c:pt>
                <c:pt idx="46" formatCode="0%">
                  <c:v>0.86</c:v>
                </c:pt>
                <c:pt idx="48" formatCode="0%">
                  <c:v>0.56999999999999995</c:v>
                </c:pt>
                <c:pt idx="50" formatCode="0%">
                  <c:v>0.5</c:v>
                </c:pt>
                <c:pt idx="52" formatCode="0%">
                  <c:v>0.65</c:v>
                </c:pt>
                <c:pt idx="54" formatCode="0%">
                  <c:v>0.87</c:v>
                </c:pt>
                <c:pt idx="56" formatCode="0%">
                  <c:v>0.85</c:v>
                </c:pt>
                <c:pt idx="58" formatCode="0%">
                  <c:v>0.86</c:v>
                </c:pt>
                <c:pt idx="60" formatCode="0%">
                  <c:v>0.83</c:v>
                </c:pt>
                <c:pt idx="62" formatCode="0%">
                  <c:v>0.86</c:v>
                </c:pt>
                <c:pt idx="64" formatCode="0%">
                  <c:v>0.87</c:v>
                </c:pt>
                <c:pt idx="66" formatCode="0%">
                  <c:v>0.86</c:v>
                </c:pt>
                <c:pt idx="68" formatCode="0%">
                  <c:v>0.86</c:v>
                </c:pt>
                <c:pt idx="70" formatCode="0%">
                  <c:v>0.85</c:v>
                </c:pt>
                <c:pt idx="72" formatCode="0%">
                  <c:v>0.51</c:v>
                </c:pt>
                <c:pt idx="74" formatCode="0%">
                  <c:v>0.4</c:v>
                </c:pt>
                <c:pt idx="76" formatCode="0%">
                  <c:v>0.3</c:v>
                </c:pt>
                <c:pt idx="78" formatCode="0%">
                  <c:v>0.86</c:v>
                </c:pt>
                <c:pt idx="80" formatCode="0%">
                  <c:v>0.87</c:v>
                </c:pt>
                <c:pt idx="82" formatCode="0%">
                  <c:v>0.85</c:v>
                </c:pt>
                <c:pt idx="84" formatCode="0%">
                  <c:v>0.82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0.85</c:v>
                </c:pt>
                <c:pt idx="94" formatCode="0%">
                  <c:v>0.87</c:v>
                </c:pt>
                <c:pt idx="96" formatCode="0%">
                  <c:v>0.4</c:v>
                </c:pt>
                <c:pt idx="98" formatCode="0%">
                  <c:v>0.27</c:v>
                </c:pt>
                <c:pt idx="100" formatCode="0%">
                  <c:v>0.48</c:v>
                </c:pt>
                <c:pt idx="102" formatCode="0%">
                  <c:v>0.86</c:v>
                </c:pt>
                <c:pt idx="104" formatCode="0%">
                  <c:v>0.85</c:v>
                </c:pt>
                <c:pt idx="106" formatCode="0%">
                  <c:v>0.86</c:v>
                </c:pt>
                <c:pt idx="108" formatCode="0%">
                  <c:v>0.86</c:v>
                </c:pt>
                <c:pt idx="110" formatCode="0%">
                  <c:v>0.92</c:v>
                </c:pt>
                <c:pt idx="112" formatCode="0%">
                  <c:v>0.82</c:v>
                </c:pt>
                <c:pt idx="114" formatCode="0%">
                  <c:v>0.76</c:v>
                </c:pt>
                <c:pt idx="116" formatCode="0%">
                  <c:v>0.86</c:v>
                </c:pt>
                <c:pt idx="118" formatCode="0%">
                  <c:v>0.87</c:v>
                </c:pt>
                <c:pt idx="120" formatCode="0%">
                  <c:v>0.49</c:v>
                </c:pt>
                <c:pt idx="122" formatCode="0%">
                  <c:v>0.31</c:v>
                </c:pt>
                <c:pt idx="124" formatCode="0%">
                  <c:v>0.36</c:v>
                </c:pt>
                <c:pt idx="126" formatCode="0%">
                  <c:v>0.85</c:v>
                </c:pt>
                <c:pt idx="128" formatCode="0%">
                  <c:v>0.87</c:v>
                </c:pt>
                <c:pt idx="130" formatCode="0%">
                  <c:v>0.85</c:v>
                </c:pt>
                <c:pt idx="132" formatCode="0%">
                  <c:v>0.84</c:v>
                </c:pt>
                <c:pt idx="134" formatCode="0%">
                  <c:v>0.86</c:v>
                </c:pt>
                <c:pt idx="136" formatCode="0%">
                  <c:v>0.86</c:v>
                </c:pt>
                <c:pt idx="138" formatCode="0%">
                  <c:v>0.87</c:v>
                </c:pt>
                <c:pt idx="140" formatCode="0%">
                  <c:v>0.86</c:v>
                </c:pt>
                <c:pt idx="142" formatCode="0%">
                  <c:v>0.87</c:v>
                </c:pt>
                <c:pt idx="144" formatCode="0%">
                  <c:v>0.35</c:v>
                </c:pt>
                <c:pt idx="146" formatCode="0%">
                  <c:v>0.11</c:v>
                </c:pt>
                <c:pt idx="148" formatCode="0%">
                  <c:v>0.64</c:v>
                </c:pt>
                <c:pt idx="150" formatCode="0%">
                  <c:v>0.87</c:v>
                </c:pt>
                <c:pt idx="152" formatCode="0%">
                  <c:v>0.86</c:v>
                </c:pt>
                <c:pt idx="154" formatCode="0%">
                  <c:v>0.87</c:v>
                </c:pt>
                <c:pt idx="156" formatCode="0%">
                  <c:v>0.87</c:v>
                </c:pt>
                <c:pt idx="158" formatCode="0%">
                  <c:v>0.81</c:v>
                </c:pt>
                <c:pt idx="160" formatCode="0%">
                  <c:v>0.84</c:v>
                </c:pt>
                <c:pt idx="162" formatCode="0%">
                  <c:v>0.85</c:v>
                </c:pt>
                <c:pt idx="164" formatCode="0%">
                  <c:v>0.84</c:v>
                </c:pt>
                <c:pt idx="166" formatCode="0%">
                  <c:v>0.85</c:v>
                </c:pt>
                <c:pt idx="168" formatCode="0%">
                  <c:v>0.4</c:v>
                </c:pt>
                <c:pt idx="170" formatCode="0%">
                  <c:v>0.04</c:v>
                </c:pt>
                <c:pt idx="172" formatCode="0%">
                  <c:v>0.73</c:v>
                </c:pt>
                <c:pt idx="174" formatCode="0%">
                  <c:v>0.87</c:v>
                </c:pt>
                <c:pt idx="176" formatCode="0%">
                  <c:v>0.87</c:v>
                </c:pt>
                <c:pt idx="178" formatCode="0%">
                  <c:v>0.86</c:v>
                </c:pt>
                <c:pt idx="180" formatCode="0%">
                  <c:v>0.86</c:v>
                </c:pt>
                <c:pt idx="182" formatCode="0%">
                  <c:v>0.8</c:v>
                </c:pt>
                <c:pt idx="184" formatCode="0%">
                  <c:v>0.84</c:v>
                </c:pt>
                <c:pt idx="186" formatCode="0%">
                  <c:v>0.86</c:v>
                </c:pt>
                <c:pt idx="188" formatCode="0%">
                  <c:v>0.85</c:v>
                </c:pt>
                <c:pt idx="190" formatCode="0%">
                  <c:v>0.85</c:v>
                </c:pt>
                <c:pt idx="192" formatCode="0%">
                  <c:v>0.21</c:v>
                </c:pt>
                <c:pt idx="194" formatCode="0%">
                  <c:v>0.02</c:v>
                </c:pt>
                <c:pt idx="196" formatCode="0%">
                  <c:v>0.78</c:v>
                </c:pt>
                <c:pt idx="198" formatCode="0%">
                  <c:v>0.85</c:v>
                </c:pt>
                <c:pt idx="200" formatCode="0%">
                  <c:v>0.87</c:v>
                </c:pt>
                <c:pt idx="202" formatCode="0%">
                  <c:v>0.86</c:v>
                </c:pt>
                <c:pt idx="204" formatCode="0%">
                  <c:v>0.83</c:v>
                </c:pt>
                <c:pt idx="206" formatCode="0%">
                  <c:v>0.84</c:v>
                </c:pt>
                <c:pt idx="208" formatCode="0%">
                  <c:v>0.85</c:v>
                </c:pt>
                <c:pt idx="210" formatCode="0%">
                  <c:v>0.86</c:v>
                </c:pt>
                <c:pt idx="212" formatCode="0%">
                  <c:v>0.87</c:v>
                </c:pt>
                <c:pt idx="214" formatCode="0%">
                  <c:v>0.85</c:v>
                </c:pt>
                <c:pt idx="216" formatCode="0%">
                  <c:v>0.8</c:v>
                </c:pt>
                <c:pt idx="218" formatCode="0%">
                  <c:v>0.55000000000000004</c:v>
                </c:pt>
                <c:pt idx="220" formatCode="0%">
                  <c:v>0.27</c:v>
                </c:pt>
                <c:pt idx="222" formatCode="0%">
                  <c:v>0.87</c:v>
                </c:pt>
                <c:pt idx="224" formatCode="0%">
                  <c:v>0.84</c:v>
                </c:pt>
                <c:pt idx="226" formatCode="0%">
                  <c:v>0.87</c:v>
                </c:pt>
                <c:pt idx="228" formatCode="0%">
                  <c:v>0.8</c:v>
                </c:pt>
                <c:pt idx="230" formatCode="0%">
                  <c:v>0.86</c:v>
                </c:pt>
                <c:pt idx="232" formatCode="0%">
                  <c:v>0.87</c:v>
                </c:pt>
                <c:pt idx="234" formatCode="0%">
                  <c:v>0.86</c:v>
                </c:pt>
                <c:pt idx="236" formatCode="0%">
                  <c:v>0.87</c:v>
                </c:pt>
                <c:pt idx="238" formatCode="0%">
                  <c:v>0.86</c:v>
                </c:pt>
                <c:pt idx="240" formatCode="0%">
                  <c:v>0.56999999999999995</c:v>
                </c:pt>
                <c:pt idx="242" formatCode="0%">
                  <c:v>0.46</c:v>
                </c:pt>
                <c:pt idx="244" formatCode="0%">
                  <c:v>0.18</c:v>
                </c:pt>
                <c:pt idx="246" formatCode="0%">
                  <c:v>0.87</c:v>
                </c:pt>
                <c:pt idx="248" formatCode="0%">
                  <c:v>0.84</c:v>
                </c:pt>
                <c:pt idx="250" formatCode="0%">
                  <c:v>0.85</c:v>
                </c:pt>
                <c:pt idx="252" formatCode="0%">
                  <c:v>0.85</c:v>
                </c:pt>
                <c:pt idx="254" formatCode="0%">
                  <c:v>0.84</c:v>
                </c:pt>
                <c:pt idx="256" formatCode="0%">
                  <c:v>0.86</c:v>
                </c:pt>
                <c:pt idx="258" formatCode="0%">
                  <c:v>0.86</c:v>
                </c:pt>
                <c:pt idx="260" formatCode="0%">
                  <c:v>0.86</c:v>
                </c:pt>
                <c:pt idx="262" formatCode="0%">
                  <c:v>0.86</c:v>
                </c:pt>
                <c:pt idx="264" formatCode="0%">
                  <c:v>0.45</c:v>
                </c:pt>
                <c:pt idx="266" formatCode="0%">
                  <c:v>0.41</c:v>
                </c:pt>
                <c:pt idx="268" formatCode="0%">
                  <c:v>0.28000000000000003</c:v>
                </c:pt>
                <c:pt idx="270" formatCode="0%">
                  <c:v>0.87</c:v>
                </c:pt>
                <c:pt idx="272" formatCode="0%">
                  <c:v>0.87</c:v>
                </c:pt>
                <c:pt idx="274" formatCode="0%">
                  <c:v>0.85</c:v>
                </c:pt>
                <c:pt idx="276" formatCode="0%">
                  <c:v>0.86</c:v>
                </c:pt>
                <c:pt idx="278" formatCode="0%">
                  <c:v>0.87</c:v>
                </c:pt>
                <c:pt idx="280" formatCode="0%">
                  <c:v>0.86</c:v>
                </c:pt>
                <c:pt idx="282" formatCode="0%">
                  <c:v>0.83</c:v>
                </c:pt>
                <c:pt idx="284" formatCode="0%">
                  <c:v>0.84</c:v>
                </c:pt>
                <c:pt idx="286" formatCode="0%">
                  <c:v>0.86</c:v>
                </c:pt>
                <c:pt idx="288" formatCode="0%">
                  <c:v>0.35</c:v>
                </c:pt>
                <c:pt idx="290" formatCode="0%">
                  <c:v>0.05</c:v>
                </c:pt>
                <c:pt idx="292" formatCode="0%">
                  <c:v>0.1</c:v>
                </c:pt>
                <c:pt idx="294" formatCode="0%">
                  <c:v>0.23</c:v>
                </c:pt>
                <c:pt idx="296" formatCode="0%">
                  <c:v>0.23</c:v>
                </c:pt>
                <c:pt idx="298" formatCode="0%">
                  <c:v>0.23</c:v>
                </c:pt>
                <c:pt idx="300" formatCode="0%">
                  <c:v>0.23</c:v>
                </c:pt>
                <c:pt idx="302" formatCode="0%">
                  <c:v>0.23</c:v>
                </c:pt>
                <c:pt idx="304" formatCode="0%">
                  <c:v>0.22</c:v>
                </c:pt>
                <c:pt idx="306" formatCode="0%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4-4CFE-912C-1F065FB45D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MNIST_RAM32G!$R$237</c:f>
              <c:strCache>
                <c:ptCount val="1"/>
                <c:pt idx="0">
                  <c:v>md.shuffle_batch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MNIST_RAM32G!$R$238:$R$542</c:f>
              <c:numCache>
                <c:formatCode>General</c:formatCode>
                <c:ptCount val="305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0.13</c:v>
                </c:pt>
                <c:pt idx="14" formatCode="0%">
                  <c:v>0.24</c:v>
                </c:pt>
                <c:pt idx="16" formatCode="0%">
                  <c:v>0.24</c:v>
                </c:pt>
                <c:pt idx="18" formatCode="0%">
                  <c:v>0.24</c:v>
                </c:pt>
                <c:pt idx="20" formatCode="0%">
                  <c:v>0.27</c:v>
                </c:pt>
                <c:pt idx="22" formatCode="0%">
                  <c:v>0.02</c:v>
                </c:pt>
                <c:pt idx="24" formatCode="0%">
                  <c:v>0.05</c:v>
                </c:pt>
                <c:pt idx="26" formatCode="0%">
                  <c:v>7.0000000000000007E-2</c:v>
                </c:pt>
                <c:pt idx="28" formatCode="0%">
                  <c:v>0.76</c:v>
                </c:pt>
                <c:pt idx="30" formatCode="0%">
                  <c:v>0.8</c:v>
                </c:pt>
                <c:pt idx="32" formatCode="0%">
                  <c:v>0.86</c:v>
                </c:pt>
                <c:pt idx="34" formatCode="0%">
                  <c:v>0.84</c:v>
                </c:pt>
                <c:pt idx="36" formatCode="0%">
                  <c:v>0.85</c:v>
                </c:pt>
                <c:pt idx="38" formatCode="0%">
                  <c:v>0.84</c:v>
                </c:pt>
                <c:pt idx="40" formatCode="0%">
                  <c:v>0.86</c:v>
                </c:pt>
                <c:pt idx="42" formatCode="0%">
                  <c:v>0.85</c:v>
                </c:pt>
                <c:pt idx="44" formatCode="0%">
                  <c:v>0.81</c:v>
                </c:pt>
                <c:pt idx="46" formatCode="0%">
                  <c:v>0.86</c:v>
                </c:pt>
                <c:pt idx="48" formatCode="0%">
                  <c:v>0.22</c:v>
                </c:pt>
                <c:pt idx="50" formatCode="0%">
                  <c:v>0.2</c:v>
                </c:pt>
                <c:pt idx="52" formatCode="0%">
                  <c:v>0.4</c:v>
                </c:pt>
                <c:pt idx="54" formatCode="0%">
                  <c:v>0.02</c:v>
                </c:pt>
                <c:pt idx="56" formatCode="0%">
                  <c:v>0.89</c:v>
                </c:pt>
                <c:pt idx="58" formatCode="0%">
                  <c:v>0.85</c:v>
                </c:pt>
                <c:pt idx="60" formatCode="0%">
                  <c:v>0.85</c:v>
                </c:pt>
                <c:pt idx="62" formatCode="0%">
                  <c:v>0.84</c:v>
                </c:pt>
                <c:pt idx="64" formatCode="0%">
                  <c:v>0.85</c:v>
                </c:pt>
                <c:pt idx="66" formatCode="0%">
                  <c:v>0.86</c:v>
                </c:pt>
                <c:pt idx="68" formatCode="0%">
                  <c:v>0.84</c:v>
                </c:pt>
                <c:pt idx="70" formatCode="0%">
                  <c:v>0.84</c:v>
                </c:pt>
                <c:pt idx="72" formatCode="0%">
                  <c:v>0.84</c:v>
                </c:pt>
                <c:pt idx="74" formatCode="0%">
                  <c:v>0.85</c:v>
                </c:pt>
                <c:pt idx="76" formatCode="0%">
                  <c:v>0.17</c:v>
                </c:pt>
                <c:pt idx="78" formatCode="0%">
                  <c:v>0.25</c:v>
                </c:pt>
                <c:pt idx="80" formatCode="0%">
                  <c:v>0.23</c:v>
                </c:pt>
                <c:pt idx="82" formatCode="0%">
                  <c:v>0.02</c:v>
                </c:pt>
                <c:pt idx="84" formatCode="0%">
                  <c:v>0.62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0.84</c:v>
                </c:pt>
                <c:pt idx="94" formatCode="0%">
                  <c:v>0.85</c:v>
                </c:pt>
                <c:pt idx="96" formatCode="0%">
                  <c:v>0.85</c:v>
                </c:pt>
                <c:pt idx="98" formatCode="0%">
                  <c:v>0.86</c:v>
                </c:pt>
                <c:pt idx="100" formatCode="0%">
                  <c:v>0.84</c:v>
                </c:pt>
                <c:pt idx="102" formatCode="0%">
                  <c:v>0.86</c:v>
                </c:pt>
                <c:pt idx="104" formatCode="0%">
                  <c:v>0.35</c:v>
                </c:pt>
                <c:pt idx="106" formatCode="0%">
                  <c:v>0.28999999999999998</c:v>
                </c:pt>
                <c:pt idx="108" formatCode="0%">
                  <c:v>0.21</c:v>
                </c:pt>
                <c:pt idx="110" formatCode="0%">
                  <c:v>0.02</c:v>
                </c:pt>
                <c:pt idx="112" formatCode="0%">
                  <c:v>0.8</c:v>
                </c:pt>
                <c:pt idx="114" formatCode="0%">
                  <c:v>0.86</c:v>
                </c:pt>
                <c:pt idx="116" formatCode="0%">
                  <c:v>0.85</c:v>
                </c:pt>
                <c:pt idx="118" formatCode="0%">
                  <c:v>0.86</c:v>
                </c:pt>
                <c:pt idx="120" formatCode="0%">
                  <c:v>0.81</c:v>
                </c:pt>
                <c:pt idx="122" formatCode="0%">
                  <c:v>0.86</c:v>
                </c:pt>
                <c:pt idx="124" formatCode="0%">
                  <c:v>0.82</c:v>
                </c:pt>
                <c:pt idx="126" formatCode="0%">
                  <c:v>0.85</c:v>
                </c:pt>
                <c:pt idx="128" formatCode="0%">
                  <c:v>0.86</c:v>
                </c:pt>
                <c:pt idx="130" formatCode="0%">
                  <c:v>0.86</c:v>
                </c:pt>
                <c:pt idx="132" formatCode="0%">
                  <c:v>0.26</c:v>
                </c:pt>
                <c:pt idx="134" formatCode="0%">
                  <c:v>0.18</c:v>
                </c:pt>
                <c:pt idx="136" formatCode="0%">
                  <c:v>0.27</c:v>
                </c:pt>
                <c:pt idx="138" formatCode="0%">
                  <c:v>0.02</c:v>
                </c:pt>
                <c:pt idx="140" formatCode="0%">
                  <c:v>0.73</c:v>
                </c:pt>
                <c:pt idx="142" formatCode="0%">
                  <c:v>0.86</c:v>
                </c:pt>
                <c:pt idx="144" formatCode="0%">
                  <c:v>0.83</c:v>
                </c:pt>
                <c:pt idx="146" formatCode="0%">
                  <c:v>0.84</c:v>
                </c:pt>
                <c:pt idx="148" formatCode="0%">
                  <c:v>0.86</c:v>
                </c:pt>
                <c:pt idx="150" formatCode="0%">
                  <c:v>0.86</c:v>
                </c:pt>
                <c:pt idx="152" formatCode="0%">
                  <c:v>0.83</c:v>
                </c:pt>
                <c:pt idx="154" formatCode="0%">
                  <c:v>0.86</c:v>
                </c:pt>
                <c:pt idx="156" formatCode="0%">
                  <c:v>0.84</c:v>
                </c:pt>
                <c:pt idx="158" formatCode="0%">
                  <c:v>0.85</c:v>
                </c:pt>
                <c:pt idx="160" formatCode="0%">
                  <c:v>0.3</c:v>
                </c:pt>
                <c:pt idx="162" formatCode="0%">
                  <c:v>0.24</c:v>
                </c:pt>
                <c:pt idx="164" formatCode="0%">
                  <c:v>0.24</c:v>
                </c:pt>
                <c:pt idx="166" formatCode="0%">
                  <c:v>0.02</c:v>
                </c:pt>
                <c:pt idx="168" formatCode="0%">
                  <c:v>0.74</c:v>
                </c:pt>
                <c:pt idx="170" formatCode="0%">
                  <c:v>0.83</c:v>
                </c:pt>
                <c:pt idx="172" formatCode="0%">
                  <c:v>0.83</c:v>
                </c:pt>
                <c:pt idx="174" formatCode="0%">
                  <c:v>0.82</c:v>
                </c:pt>
                <c:pt idx="176" formatCode="0%">
                  <c:v>0.86</c:v>
                </c:pt>
                <c:pt idx="178" formatCode="0%">
                  <c:v>0.85</c:v>
                </c:pt>
                <c:pt idx="180" formatCode="0%">
                  <c:v>0.86</c:v>
                </c:pt>
                <c:pt idx="182" formatCode="0%">
                  <c:v>0.86</c:v>
                </c:pt>
                <c:pt idx="184" formatCode="0%">
                  <c:v>0.83</c:v>
                </c:pt>
                <c:pt idx="186" formatCode="0%">
                  <c:v>0.82</c:v>
                </c:pt>
                <c:pt idx="188" formatCode="0%">
                  <c:v>0.39</c:v>
                </c:pt>
                <c:pt idx="190" formatCode="0%">
                  <c:v>0.22</c:v>
                </c:pt>
                <c:pt idx="192" formatCode="0%">
                  <c:v>0.2</c:v>
                </c:pt>
                <c:pt idx="194" formatCode="0%">
                  <c:v>0.02</c:v>
                </c:pt>
                <c:pt idx="196" formatCode="0%">
                  <c:v>0.64</c:v>
                </c:pt>
                <c:pt idx="198" formatCode="0%">
                  <c:v>0.8</c:v>
                </c:pt>
                <c:pt idx="200" formatCode="0%">
                  <c:v>0.85</c:v>
                </c:pt>
                <c:pt idx="202" formatCode="0%">
                  <c:v>0.81</c:v>
                </c:pt>
                <c:pt idx="204" formatCode="0%">
                  <c:v>0.84</c:v>
                </c:pt>
                <c:pt idx="206" formatCode="0%">
                  <c:v>0.85</c:v>
                </c:pt>
                <c:pt idx="208" formatCode="0%">
                  <c:v>0.84</c:v>
                </c:pt>
                <c:pt idx="210" formatCode="0%">
                  <c:v>0.8</c:v>
                </c:pt>
                <c:pt idx="212" formatCode="0%">
                  <c:v>0.85</c:v>
                </c:pt>
                <c:pt idx="214" formatCode="0%">
                  <c:v>0.87</c:v>
                </c:pt>
                <c:pt idx="216" formatCode="0%">
                  <c:v>0.57999999999999996</c:v>
                </c:pt>
                <c:pt idx="218" formatCode="0%">
                  <c:v>0.19</c:v>
                </c:pt>
                <c:pt idx="220" formatCode="0%">
                  <c:v>0.23</c:v>
                </c:pt>
                <c:pt idx="222" formatCode="0%">
                  <c:v>0.02</c:v>
                </c:pt>
                <c:pt idx="224" formatCode="0%">
                  <c:v>0.57999999999999996</c:v>
                </c:pt>
                <c:pt idx="226" formatCode="0%">
                  <c:v>0.81</c:v>
                </c:pt>
                <c:pt idx="228" formatCode="0%">
                  <c:v>0.82</c:v>
                </c:pt>
                <c:pt idx="230" formatCode="0%">
                  <c:v>0.84</c:v>
                </c:pt>
                <c:pt idx="232" formatCode="0%">
                  <c:v>0.86</c:v>
                </c:pt>
                <c:pt idx="234" formatCode="0%">
                  <c:v>0.86</c:v>
                </c:pt>
                <c:pt idx="236" formatCode="0%">
                  <c:v>0.77</c:v>
                </c:pt>
                <c:pt idx="238" formatCode="0%">
                  <c:v>0.78</c:v>
                </c:pt>
                <c:pt idx="240" formatCode="0%">
                  <c:v>0.85</c:v>
                </c:pt>
                <c:pt idx="242" formatCode="0%">
                  <c:v>0.84</c:v>
                </c:pt>
                <c:pt idx="244" formatCode="0%">
                  <c:v>0.64</c:v>
                </c:pt>
                <c:pt idx="246" formatCode="0%">
                  <c:v>0.23</c:v>
                </c:pt>
                <c:pt idx="248" formatCode="0%">
                  <c:v>0.24</c:v>
                </c:pt>
                <c:pt idx="250" formatCode="0%">
                  <c:v>0.04</c:v>
                </c:pt>
                <c:pt idx="252" formatCode="0%">
                  <c:v>0.13</c:v>
                </c:pt>
                <c:pt idx="254" formatCode="0%">
                  <c:v>0.86</c:v>
                </c:pt>
                <c:pt idx="256" formatCode="0%">
                  <c:v>0.85</c:v>
                </c:pt>
                <c:pt idx="258" formatCode="0%">
                  <c:v>0.86</c:v>
                </c:pt>
                <c:pt idx="260" formatCode="0%">
                  <c:v>0.83</c:v>
                </c:pt>
                <c:pt idx="262" formatCode="0%">
                  <c:v>0.85</c:v>
                </c:pt>
                <c:pt idx="264" formatCode="0%">
                  <c:v>0.83</c:v>
                </c:pt>
                <c:pt idx="266" formatCode="0%">
                  <c:v>0.86</c:v>
                </c:pt>
                <c:pt idx="268" formatCode="0%">
                  <c:v>0.85</c:v>
                </c:pt>
                <c:pt idx="270" formatCode="0%">
                  <c:v>0.85</c:v>
                </c:pt>
                <c:pt idx="272" formatCode="0%">
                  <c:v>0.74</c:v>
                </c:pt>
                <c:pt idx="274" formatCode="0%">
                  <c:v>0.24</c:v>
                </c:pt>
                <c:pt idx="276" formatCode="0%">
                  <c:v>0.2</c:v>
                </c:pt>
                <c:pt idx="278" formatCode="0%">
                  <c:v>0.05</c:v>
                </c:pt>
                <c:pt idx="280" formatCode="0%">
                  <c:v>0.05</c:v>
                </c:pt>
                <c:pt idx="282" formatCode="0%">
                  <c:v>0.86</c:v>
                </c:pt>
                <c:pt idx="284" formatCode="0%">
                  <c:v>0.85</c:v>
                </c:pt>
                <c:pt idx="286" formatCode="0%">
                  <c:v>0.85</c:v>
                </c:pt>
                <c:pt idx="288" formatCode="0%">
                  <c:v>0.86</c:v>
                </c:pt>
                <c:pt idx="290" formatCode="0%">
                  <c:v>0.8</c:v>
                </c:pt>
                <c:pt idx="292" formatCode="0%">
                  <c:v>0.86</c:v>
                </c:pt>
                <c:pt idx="294" formatCode="0%">
                  <c:v>0.87</c:v>
                </c:pt>
                <c:pt idx="296" formatCode="0%">
                  <c:v>0.83</c:v>
                </c:pt>
                <c:pt idx="298" formatCode="0%">
                  <c:v>0.86</c:v>
                </c:pt>
                <c:pt idx="300" formatCode="0%">
                  <c:v>0.75</c:v>
                </c:pt>
                <c:pt idx="302" formatCode="0%">
                  <c:v>0.2</c:v>
                </c:pt>
                <c:pt idx="304" formatCode="0%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9C-497C-8F8A-F23BC0DDD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MNIST_RAM32G!$T$237</c:f>
              <c:strCache>
                <c:ptCount val="1"/>
                <c:pt idx="0">
                  <c:v>md.shuffle_batch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MNIST_RAM32G!$T$238:$T$550</c:f>
              <c:numCache>
                <c:formatCode>General</c:formatCode>
                <c:ptCount val="313"/>
                <c:pt idx="0">
                  <c:v>15.58</c:v>
                </c:pt>
                <c:pt idx="1">
                  <c:v>15.53</c:v>
                </c:pt>
                <c:pt idx="2">
                  <c:v>15.1</c:v>
                </c:pt>
                <c:pt idx="3">
                  <c:v>15.27</c:v>
                </c:pt>
                <c:pt idx="4">
                  <c:v>14.88</c:v>
                </c:pt>
                <c:pt idx="5">
                  <c:v>16.05</c:v>
                </c:pt>
                <c:pt idx="6">
                  <c:v>14.74</c:v>
                </c:pt>
                <c:pt idx="7">
                  <c:v>14.72</c:v>
                </c:pt>
                <c:pt idx="8">
                  <c:v>14.77</c:v>
                </c:pt>
                <c:pt idx="9">
                  <c:v>16</c:v>
                </c:pt>
                <c:pt idx="10">
                  <c:v>15.33</c:v>
                </c:pt>
                <c:pt idx="11">
                  <c:v>14.55</c:v>
                </c:pt>
                <c:pt idx="12">
                  <c:v>15.19</c:v>
                </c:pt>
                <c:pt idx="13">
                  <c:v>14.5</c:v>
                </c:pt>
                <c:pt idx="14">
                  <c:v>15.67</c:v>
                </c:pt>
                <c:pt idx="15">
                  <c:v>14.69</c:v>
                </c:pt>
                <c:pt idx="16">
                  <c:v>15.17</c:v>
                </c:pt>
                <c:pt idx="17">
                  <c:v>14.96</c:v>
                </c:pt>
                <c:pt idx="18">
                  <c:v>13.48</c:v>
                </c:pt>
                <c:pt idx="19">
                  <c:v>13.23</c:v>
                </c:pt>
                <c:pt idx="20">
                  <c:v>13.5</c:v>
                </c:pt>
                <c:pt idx="21">
                  <c:v>15.75</c:v>
                </c:pt>
                <c:pt idx="22">
                  <c:v>15.69</c:v>
                </c:pt>
                <c:pt idx="23">
                  <c:v>14.98</c:v>
                </c:pt>
                <c:pt idx="24">
                  <c:v>14.07</c:v>
                </c:pt>
                <c:pt idx="25">
                  <c:v>11.83</c:v>
                </c:pt>
                <c:pt idx="26">
                  <c:v>7.85</c:v>
                </c:pt>
                <c:pt idx="27">
                  <c:v>11.81</c:v>
                </c:pt>
                <c:pt idx="28">
                  <c:v>11.07</c:v>
                </c:pt>
                <c:pt idx="29">
                  <c:v>6.34</c:v>
                </c:pt>
                <c:pt idx="30">
                  <c:v>8.0399999999999991</c:v>
                </c:pt>
                <c:pt idx="31">
                  <c:v>10.33</c:v>
                </c:pt>
                <c:pt idx="32">
                  <c:v>19.13</c:v>
                </c:pt>
                <c:pt idx="33">
                  <c:v>19.559999999999999</c:v>
                </c:pt>
                <c:pt idx="34">
                  <c:v>19.16</c:v>
                </c:pt>
                <c:pt idx="35">
                  <c:v>18.440000000000001</c:v>
                </c:pt>
                <c:pt idx="36">
                  <c:v>18.5</c:v>
                </c:pt>
                <c:pt idx="37">
                  <c:v>19.329999999999998</c:v>
                </c:pt>
                <c:pt idx="38">
                  <c:v>18.39</c:v>
                </c:pt>
                <c:pt idx="39">
                  <c:v>17.29</c:v>
                </c:pt>
                <c:pt idx="40">
                  <c:v>17.54</c:v>
                </c:pt>
                <c:pt idx="41">
                  <c:v>23.24</c:v>
                </c:pt>
                <c:pt idx="42">
                  <c:v>17.2</c:v>
                </c:pt>
                <c:pt idx="43">
                  <c:v>18.7</c:v>
                </c:pt>
                <c:pt idx="44">
                  <c:v>18.53</c:v>
                </c:pt>
                <c:pt idx="45">
                  <c:v>18.7</c:v>
                </c:pt>
                <c:pt idx="46">
                  <c:v>18.559999999999999</c:v>
                </c:pt>
                <c:pt idx="47">
                  <c:v>15.93</c:v>
                </c:pt>
                <c:pt idx="48">
                  <c:v>18.32</c:v>
                </c:pt>
                <c:pt idx="49">
                  <c:v>20.53</c:v>
                </c:pt>
                <c:pt idx="50">
                  <c:v>17.7</c:v>
                </c:pt>
                <c:pt idx="51">
                  <c:v>19.100000000000001</c:v>
                </c:pt>
                <c:pt idx="52">
                  <c:v>18.489999999999998</c:v>
                </c:pt>
                <c:pt idx="53">
                  <c:v>22.02</c:v>
                </c:pt>
                <c:pt idx="54">
                  <c:v>23.52</c:v>
                </c:pt>
                <c:pt idx="55">
                  <c:v>23.99</c:v>
                </c:pt>
                <c:pt idx="56">
                  <c:v>35.28</c:v>
                </c:pt>
                <c:pt idx="57">
                  <c:v>15.55</c:v>
                </c:pt>
                <c:pt idx="58">
                  <c:v>8.67</c:v>
                </c:pt>
                <c:pt idx="59">
                  <c:v>8.0399999999999991</c:v>
                </c:pt>
                <c:pt idx="60">
                  <c:v>17.91</c:v>
                </c:pt>
                <c:pt idx="61">
                  <c:v>18.79</c:v>
                </c:pt>
                <c:pt idx="62">
                  <c:v>18.59</c:v>
                </c:pt>
                <c:pt idx="63">
                  <c:v>19.13</c:v>
                </c:pt>
                <c:pt idx="64">
                  <c:v>16.72</c:v>
                </c:pt>
                <c:pt idx="65">
                  <c:v>18.86</c:v>
                </c:pt>
                <c:pt idx="66">
                  <c:v>18.91</c:v>
                </c:pt>
                <c:pt idx="67">
                  <c:v>18.59</c:v>
                </c:pt>
                <c:pt idx="68">
                  <c:v>17.91</c:v>
                </c:pt>
                <c:pt idx="69">
                  <c:v>17.940000000000001</c:v>
                </c:pt>
                <c:pt idx="70">
                  <c:v>17.43</c:v>
                </c:pt>
                <c:pt idx="71">
                  <c:v>17.09</c:v>
                </c:pt>
                <c:pt idx="72">
                  <c:v>18.29</c:v>
                </c:pt>
                <c:pt idx="73">
                  <c:v>18.59</c:v>
                </c:pt>
                <c:pt idx="74">
                  <c:v>17.88</c:v>
                </c:pt>
                <c:pt idx="75">
                  <c:v>17.82</c:v>
                </c:pt>
                <c:pt idx="76">
                  <c:v>18.09</c:v>
                </c:pt>
                <c:pt idx="77">
                  <c:v>19.260000000000002</c:v>
                </c:pt>
                <c:pt idx="78">
                  <c:v>18.010000000000002</c:v>
                </c:pt>
                <c:pt idx="79">
                  <c:v>18.7</c:v>
                </c:pt>
                <c:pt idx="80">
                  <c:v>22.92</c:v>
                </c:pt>
                <c:pt idx="81">
                  <c:v>23.72</c:v>
                </c:pt>
                <c:pt idx="82">
                  <c:v>23.78</c:v>
                </c:pt>
                <c:pt idx="83">
                  <c:v>22.81</c:v>
                </c:pt>
                <c:pt idx="84">
                  <c:v>22.5</c:v>
                </c:pt>
                <c:pt idx="85">
                  <c:v>20.51</c:v>
                </c:pt>
                <c:pt idx="86">
                  <c:v>10.5</c:v>
                </c:pt>
                <c:pt idx="87">
                  <c:v>6.19</c:v>
                </c:pt>
                <c:pt idx="88">
                  <c:v>13.81</c:v>
                </c:pt>
                <c:pt idx="89">
                  <c:v>17.399999999999999</c:v>
                </c:pt>
                <c:pt idx="90">
                  <c:v>18.09</c:v>
                </c:pt>
                <c:pt idx="91">
                  <c:v>19.16</c:v>
                </c:pt>
                <c:pt idx="92">
                  <c:v>18.53</c:v>
                </c:pt>
                <c:pt idx="93">
                  <c:v>18.59</c:v>
                </c:pt>
                <c:pt idx="94">
                  <c:v>17.559999999999999</c:v>
                </c:pt>
                <c:pt idx="95">
                  <c:v>19.559999999999999</c:v>
                </c:pt>
                <c:pt idx="96">
                  <c:v>18.760000000000002</c:v>
                </c:pt>
                <c:pt idx="97">
                  <c:v>18.93</c:v>
                </c:pt>
                <c:pt idx="98">
                  <c:v>17.2</c:v>
                </c:pt>
                <c:pt idx="99">
                  <c:v>18.010000000000002</c:v>
                </c:pt>
                <c:pt idx="100">
                  <c:v>18.43</c:v>
                </c:pt>
                <c:pt idx="101">
                  <c:v>19.100000000000001</c:v>
                </c:pt>
                <c:pt idx="102">
                  <c:v>17.63</c:v>
                </c:pt>
                <c:pt idx="103">
                  <c:v>18.350000000000001</c:v>
                </c:pt>
                <c:pt idx="104">
                  <c:v>17.39</c:v>
                </c:pt>
                <c:pt idx="105">
                  <c:v>19.16</c:v>
                </c:pt>
                <c:pt idx="106">
                  <c:v>17.510000000000002</c:v>
                </c:pt>
                <c:pt idx="107">
                  <c:v>19.260000000000002</c:v>
                </c:pt>
                <c:pt idx="108">
                  <c:v>19.77</c:v>
                </c:pt>
                <c:pt idx="109">
                  <c:v>22.82</c:v>
                </c:pt>
                <c:pt idx="110">
                  <c:v>22.07</c:v>
                </c:pt>
                <c:pt idx="111">
                  <c:v>21.83</c:v>
                </c:pt>
                <c:pt idx="112">
                  <c:v>22.3</c:v>
                </c:pt>
                <c:pt idx="113">
                  <c:v>19.059999999999999</c:v>
                </c:pt>
                <c:pt idx="114">
                  <c:v>8.51</c:v>
                </c:pt>
                <c:pt idx="115">
                  <c:v>5.84</c:v>
                </c:pt>
                <c:pt idx="116">
                  <c:v>15.13</c:v>
                </c:pt>
                <c:pt idx="117">
                  <c:v>18.3</c:v>
                </c:pt>
                <c:pt idx="118">
                  <c:v>18.5</c:v>
                </c:pt>
                <c:pt idx="119">
                  <c:v>18.97</c:v>
                </c:pt>
                <c:pt idx="120">
                  <c:v>19.2</c:v>
                </c:pt>
                <c:pt idx="121">
                  <c:v>19.57</c:v>
                </c:pt>
                <c:pt idx="122">
                  <c:v>17.14</c:v>
                </c:pt>
                <c:pt idx="123">
                  <c:v>18.73</c:v>
                </c:pt>
                <c:pt idx="124">
                  <c:v>18.91</c:v>
                </c:pt>
                <c:pt idx="125">
                  <c:v>18.03</c:v>
                </c:pt>
                <c:pt idx="126">
                  <c:v>18.350000000000001</c:v>
                </c:pt>
                <c:pt idx="127">
                  <c:v>16.75</c:v>
                </c:pt>
                <c:pt idx="128">
                  <c:v>18.760000000000002</c:v>
                </c:pt>
                <c:pt idx="129">
                  <c:v>19.559999999999999</c:v>
                </c:pt>
                <c:pt idx="130">
                  <c:v>17.88</c:v>
                </c:pt>
                <c:pt idx="131">
                  <c:v>17.86</c:v>
                </c:pt>
                <c:pt idx="132">
                  <c:v>17.66</c:v>
                </c:pt>
                <c:pt idx="133">
                  <c:v>18.79</c:v>
                </c:pt>
                <c:pt idx="134">
                  <c:v>18.36</c:v>
                </c:pt>
                <c:pt idx="135">
                  <c:v>19.329999999999998</c:v>
                </c:pt>
                <c:pt idx="136">
                  <c:v>20.43</c:v>
                </c:pt>
                <c:pt idx="137">
                  <c:v>23.19</c:v>
                </c:pt>
                <c:pt idx="138">
                  <c:v>21.72</c:v>
                </c:pt>
                <c:pt idx="139">
                  <c:v>22.32</c:v>
                </c:pt>
                <c:pt idx="140">
                  <c:v>21.77</c:v>
                </c:pt>
                <c:pt idx="141">
                  <c:v>20.54</c:v>
                </c:pt>
                <c:pt idx="142">
                  <c:v>10.68</c:v>
                </c:pt>
                <c:pt idx="143">
                  <c:v>7.28</c:v>
                </c:pt>
                <c:pt idx="144">
                  <c:v>13.04</c:v>
                </c:pt>
                <c:pt idx="145">
                  <c:v>16.95</c:v>
                </c:pt>
                <c:pt idx="146">
                  <c:v>17.11</c:v>
                </c:pt>
                <c:pt idx="147">
                  <c:v>18.010000000000002</c:v>
                </c:pt>
                <c:pt idx="148">
                  <c:v>17.98</c:v>
                </c:pt>
                <c:pt idx="149">
                  <c:v>19.670000000000002</c:v>
                </c:pt>
                <c:pt idx="150">
                  <c:v>19.21</c:v>
                </c:pt>
                <c:pt idx="151">
                  <c:v>18.38</c:v>
                </c:pt>
                <c:pt idx="152">
                  <c:v>18.079999999999998</c:v>
                </c:pt>
                <c:pt idx="153">
                  <c:v>18.559999999999999</c:v>
                </c:pt>
                <c:pt idx="154">
                  <c:v>18.899999999999999</c:v>
                </c:pt>
                <c:pt idx="155">
                  <c:v>17.28</c:v>
                </c:pt>
                <c:pt idx="156">
                  <c:v>17.399999999999999</c:v>
                </c:pt>
                <c:pt idx="157">
                  <c:v>18.96</c:v>
                </c:pt>
                <c:pt idx="158">
                  <c:v>17.12</c:v>
                </c:pt>
                <c:pt idx="159">
                  <c:v>18.18</c:v>
                </c:pt>
                <c:pt idx="160">
                  <c:v>18.32</c:v>
                </c:pt>
                <c:pt idx="161">
                  <c:v>19.7</c:v>
                </c:pt>
                <c:pt idx="162">
                  <c:v>19.23</c:v>
                </c:pt>
                <c:pt idx="163">
                  <c:v>19.100000000000001</c:v>
                </c:pt>
                <c:pt idx="164">
                  <c:v>19.170000000000002</c:v>
                </c:pt>
                <c:pt idx="165">
                  <c:v>22.67</c:v>
                </c:pt>
                <c:pt idx="166">
                  <c:v>22.18</c:v>
                </c:pt>
                <c:pt idx="167">
                  <c:v>22.26</c:v>
                </c:pt>
                <c:pt idx="168">
                  <c:v>21.79</c:v>
                </c:pt>
                <c:pt idx="169">
                  <c:v>20.71</c:v>
                </c:pt>
                <c:pt idx="170">
                  <c:v>11.04</c:v>
                </c:pt>
                <c:pt idx="171">
                  <c:v>7.17</c:v>
                </c:pt>
                <c:pt idx="172">
                  <c:v>11.41</c:v>
                </c:pt>
                <c:pt idx="173">
                  <c:v>15.91</c:v>
                </c:pt>
                <c:pt idx="174">
                  <c:v>18.07</c:v>
                </c:pt>
                <c:pt idx="175">
                  <c:v>19.02</c:v>
                </c:pt>
                <c:pt idx="176">
                  <c:v>17.489999999999998</c:v>
                </c:pt>
                <c:pt idx="177">
                  <c:v>18.39</c:v>
                </c:pt>
                <c:pt idx="178">
                  <c:v>17.920000000000002</c:v>
                </c:pt>
                <c:pt idx="179">
                  <c:v>18.79</c:v>
                </c:pt>
                <c:pt idx="180">
                  <c:v>18.77</c:v>
                </c:pt>
                <c:pt idx="181">
                  <c:v>18.12</c:v>
                </c:pt>
                <c:pt idx="182">
                  <c:v>17.62</c:v>
                </c:pt>
                <c:pt idx="183">
                  <c:v>18.260000000000002</c:v>
                </c:pt>
                <c:pt idx="184">
                  <c:v>18.09</c:v>
                </c:pt>
                <c:pt idx="185">
                  <c:v>18.32</c:v>
                </c:pt>
                <c:pt idx="186">
                  <c:v>16.89</c:v>
                </c:pt>
                <c:pt idx="187">
                  <c:v>19.23</c:v>
                </c:pt>
                <c:pt idx="188">
                  <c:v>18.09</c:v>
                </c:pt>
                <c:pt idx="189">
                  <c:v>18.440000000000001</c:v>
                </c:pt>
                <c:pt idx="190">
                  <c:v>16.920000000000002</c:v>
                </c:pt>
                <c:pt idx="191">
                  <c:v>17.98</c:v>
                </c:pt>
                <c:pt idx="192">
                  <c:v>19.059999999999999</c:v>
                </c:pt>
                <c:pt idx="193">
                  <c:v>23.5</c:v>
                </c:pt>
                <c:pt idx="194">
                  <c:v>22.28</c:v>
                </c:pt>
                <c:pt idx="195">
                  <c:v>22.9</c:v>
                </c:pt>
                <c:pt idx="196">
                  <c:v>21.28</c:v>
                </c:pt>
                <c:pt idx="197">
                  <c:v>22.45</c:v>
                </c:pt>
                <c:pt idx="198">
                  <c:v>12.81</c:v>
                </c:pt>
                <c:pt idx="199">
                  <c:v>7.19</c:v>
                </c:pt>
                <c:pt idx="200">
                  <c:v>8.0299999999999994</c:v>
                </c:pt>
                <c:pt idx="201">
                  <c:v>18.149999999999999</c:v>
                </c:pt>
                <c:pt idx="202">
                  <c:v>18.36</c:v>
                </c:pt>
                <c:pt idx="203">
                  <c:v>18.09</c:v>
                </c:pt>
                <c:pt idx="204">
                  <c:v>18.68</c:v>
                </c:pt>
                <c:pt idx="205">
                  <c:v>17.68</c:v>
                </c:pt>
                <c:pt idx="206">
                  <c:v>17.059999999999999</c:v>
                </c:pt>
                <c:pt idx="207">
                  <c:v>18.850000000000001</c:v>
                </c:pt>
                <c:pt idx="208">
                  <c:v>17.77</c:v>
                </c:pt>
                <c:pt idx="209">
                  <c:v>19.260000000000002</c:v>
                </c:pt>
                <c:pt idx="210">
                  <c:v>17.510000000000002</c:v>
                </c:pt>
                <c:pt idx="211">
                  <c:v>19.13</c:v>
                </c:pt>
                <c:pt idx="212">
                  <c:v>17.79</c:v>
                </c:pt>
                <c:pt idx="213">
                  <c:v>17.829999999999998</c:v>
                </c:pt>
                <c:pt idx="214">
                  <c:v>18.350000000000001</c:v>
                </c:pt>
                <c:pt idx="215">
                  <c:v>18.03</c:v>
                </c:pt>
                <c:pt idx="216">
                  <c:v>18.09</c:v>
                </c:pt>
                <c:pt idx="217">
                  <c:v>18.940000000000001</c:v>
                </c:pt>
                <c:pt idx="218">
                  <c:v>18.059999999999999</c:v>
                </c:pt>
                <c:pt idx="219">
                  <c:v>17.48</c:v>
                </c:pt>
                <c:pt idx="220">
                  <c:v>16.86</c:v>
                </c:pt>
                <c:pt idx="221">
                  <c:v>22.5</c:v>
                </c:pt>
                <c:pt idx="222">
                  <c:v>22.72</c:v>
                </c:pt>
                <c:pt idx="223">
                  <c:v>21.33</c:v>
                </c:pt>
                <c:pt idx="224">
                  <c:v>22.09</c:v>
                </c:pt>
                <c:pt idx="225">
                  <c:v>21.96</c:v>
                </c:pt>
                <c:pt idx="226">
                  <c:v>15.24</c:v>
                </c:pt>
                <c:pt idx="227">
                  <c:v>7.86</c:v>
                </c:pt>
                <c:pt idx="228">
                  <c:v>10.5</c:v>
                </c:pt>
                <c:pt idx="229">
                  <c:v>18.350000000000001</c:v>
                </c:pt>
                <c:pt idx="230">
                  <c:v>18.260000000000002</c:v>
                </c:pt>
                <c:pt idx="231">
                  <c:v>19.43</c:v>
                </c:pt>
                <c:pt idx="232">
                  <c:v>17</c:v>
                </c:pt>
                <c:pt idx="233">
                  <c:v>19.57</c:v>
                </c:pt>
                <c:pt idx="234">
                  <c:v>17.59</c:v>
                </c:pt>
                <c:pt idx="235">
                  <c:v>18.440000000000001</c:v>
                </c:pt>
                <c:pt idx="236">
                  <c:v>18.170000000000002</c:v>
                </c:pt>
                <c:pt idx="237">
                  <c:v>18.43</c:v>
                </c:pt>
                <c:pt idx="238">
                  <c:v>18.79</c:v>
                </c:pt>
                <c:pt idx="239">
                  <c:v>17.28</c:v>
                </c:pt>
                <c:pt idx="240">
                  <c:v>15.6</c:v>
                </c:pt>
                <c:pt idx="241">
                  <c:v>19.73</c:v>
                </c:pt>
                <c:pt idx="242">
                  <c:v>18.66</c:v>
                </c:pt>
                <c:pt idx="243">
                  <c:v>18.75</c:v>
                </c:pt>
                <c:pt idx="244">
                  <c:v>18.62</c:v>
                </c:pt>
                <c:pt idx="245">
                  <c:v>19.46</c:v>
                </c:pt>
                <c:pt idx="246">
                  <c:v>18.53</c:v>
                </c:pt>
                <c:pt idx="247">
                  <c:v>18.46</c:v>
                </c:pt>
                <c:pt idx="248">
                  <c:v>18.29</c:v>
                </c:pt>
                <c:pt idx="249">
                  <c:v>21.13</c:v>
                </c:pt>
                <c:pt idx="250">
                  <c:v>22.7</c:v>
                </c:pt>
                <c:pt idx="251">
                  <c:v>22.37</c:v>
                </c:pt>
                <c:pt idx="252">
                  <c:v>22.98</c:v>
                </c:pt>
                <c:pt idx="253">
                  <c:v>22.78</c:v>
                </c:pt>
                <c:pt idx="254">
                  <c:v>22.44</c:v>
                </c:pt>
                <c:pt idx="255">
                  <c:v>10.35</c:v>
                </c:pt>
                <c:pt idx="256">
                  <c:v>7.01</c:v>
                </c:pt>
                <c:pt idx="257">
                  <c:v>13.67</c:v>
                </c:pt>
                <c:pt idx="258">
                  <c:v>17.09</c:v>
                </c:pt>
                <c:pt idx="259">
                  <c:v>19.02</c:v>
                </c:pt>
                <c:pt idx="260">
                  <c:v>17.170000000000002</c:v>
                </c:pt>
                <c:pt idx="261">
                  <c:v>18.73</c:v>
                </c:pt>
                <c:pt idx="262">
                  <c:v>17.14</c:v>
                </c:pt>
                <c:pt idx="263">
                  <c:v>18.010000000000002</c:v>
                </c:pt>
                <c:pt idx="264">
                  <c:v>16.28</c:v>
                </c:pt>
                <c:pt idx="265">
                  <c:v>18.09</c:v>
                </c:pt>
                <c:pt idx="266">
                  <c:v>18.12</c:v>
                </c:pt>
                <c:pt idx="267">
                  <c:v>19.190000000000001</c:v>
                </c:pt>
                <c:pt idx="268">
                  <c:v>18.73</c:v>
                </c:pt>
                <c:pt idx="269">
                  <c:v>17.98</c:v>
                </c:pt>
                <c:pt idx="270">
                  <c:v>18.239999999999998</c:v>
                </c:pt>
                <c:pt idx="271">
                  <c:v>18.04</c:v>
                </c:pt>
                <c:pt idx="272">
                  <c:v>19.170000000000002</c:v>
                </c:pt>
                <c:pt idx="273">
                  <c:v>18.100000000000001</c:v>
                </c:pt>
                <c:pt idx="274">
                  <c:v>17.68</c:v>
                </c:pt>
                <c:pt idx="275">
                  <c:v>17.850000000000001</c:v>
                </c:pt>
                <c:pt idx="276">
                  <c:v>18.059999999999999</c:v>
                </c:pt>
                <c:pt idx="277">
                  <c:v>19.670000000000002</c:v>
                </c:pt>
                <c:pt idx="278">
                  <c:v>22.61</c:v>
                </c:pt>
                <c:pt idx="279">
                  <c:v>23.37</c:v>
                </c:pt>
                <c:pt idx="280">
                  <c:v>21.81</c:v>
                </c:pt>
                <c:pt idx="281">
                  <c:v>23.79</c:v>
                </c:pt>
                <c:pt idx="282">
                  <c:v>21.92</c:v>
                </c:pt>
                <c:pt idx="283">
                  <c:v>11.69</c:v>
                </c:pt>
                <c:pt idx="284">
                  <c:v>7.83</c:v>
                </c:pt>
                <c:pt idx="285">
                  <c:v>9.8699999999999992</c:v>
                </c:pt>
                <c:pt idx="286">
                  <c:v>17.59</c:v>
                </c:pt>
                <c:pt idx="287">
                  <c:v>17.68</c:v>
                </c:pt>
                <c:pt idx="288">
                  <c:v>17.77</c:v>
                </c:pt>
                <c:pt idx="289">
                  <c:v>18.489999999999998</c:v>
                </c:pt>
                <c:pt idx="290">
                  <c:v>18.38</c:v>
                </c:pt>
                <c:pt idx="291">
                  <c:v>18.96</c:v>
                </c:pt>
                <c:pt idx="292">
                  <c:v>18.03</c:v>
                </c:pt>
                <c:pt idx="293">
                  <c:v>19.399999999999999</c:v>
                </c:pt>
                <c:pt idx="294">
                  <c:v>17.54</c:v>
                </c:pt>
                <c:pt idx="295">
                  <c:v>18.86</c:v>
                </c:pt>
                <c:pt idx="296">
                  <c:v>18.670000000000002</c:v>
                </c:pt>
                <c:pt idx="297">
                  <c:v>18.21</c:v>
                </c:pt>
                <c:pt idx="298">
                  <c:v>17.68</c:v>
                </c:pt>
                <c:pt idx="299">
                  <c:v>18.149999999999999</c:v>
                </c:pt>
                <c:pt idx="300">
                  <c:v>18.8</c:v>
                </c:pt>
                <c:pt idx="301">
                  <c:v>18.72</c:v>
                </c:pt>
                <c:pt idx="302">
                  <c:v>17.09</c:v>
                </c:pt>
                <c:pt idx="303">
                  <c:v>18.989999999999998</c:v>
                </c:pt>
                <c:pt idx="304">
                  <c:v>18.93</c:v>
                </c:pt>
                <c:pt idx="305">
                  <c:v>17.39</c:v>
                </c:pt>
                <c:pt idx="306">
                  <c:v>21.69</c:v>
                </c:pt>
                <c:pt idx="307">
                  <c:v>21.54</c:v>
                </c:pt>
                <c:pt idx="308">
                  <c:v>22.63</c:v>
                </c:pt>
                <c:pt idx="309">
                  <c:v>21.92</c:v>
                </c:pt>
                <c:pt idx="310">
                  <c:v>21.38</c:v>
                </c:pt>
                <c:pt idx="311">
                  <c:v>11.37</c:v>
                </c:pt>
                <c:pt idx="31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7D-4C58-85D5-24C50CA084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CPU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/>
              <a:t>1GB </a:t>
            </a:r>
            <a:r>
              <a:rPr lang="en-US" altLang="ko-KR" b="1" dirty="0" err="1"/>
              <a:t>Mnist</a:t>
            </a:r>
            <a:r>
              <a:rPr lang="en-US" altLang="ko-KR" b="1" dirty="0"/>
              <a:t> data Training CPU Utilization(Multi</a:t>
            </a:r>
            <a:r>
              <a:rPr lang="en-US" altLang="ko-KR" b="1" baseline="0" dirty="0"/>
              <a:t>-thread shuffle)</a:t>
            </a:r>
            <a:endParaRPr lang="en-US" alt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2982023638012479E-2"/>
          <c:y val="0.17178020543348257"/>
          <c:w val="0.91938323654093879"/>
          <c:h val="0.604399772704384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Sheet1!$C$2:$C$758</c:f>
              <c:numCache>
                <c:formatCode>General</c:formatCode>
                <c:ptCount val="757"/>
                <c:pt idx="1">
                  <c:v>14.74</c:v>
                </c:pt>
                <c:pt idx="2">
                  <c:v>15.37</c:v>
                </c:pt>
                <c:pt idx="3">
                  <c:v>15.55</c:v>
                </c:pt>
                <c:pt idx="4">
                  <c:v>15.42</c:v>
                </c:pt>
                <c:pt idx="5">
                  <c:v>15.36</c:v>
                </c:pt>
                <c:pt idx="6">
                  <c:v>15.33</c:v>
                </c:pt>
                <c:pt idx="7">
                  <c:v>16</c:v>
                </c:pt>
                <c:pt idx="8">
                  <c:v>16</c:v>
                </c:pt>
                <c:pt idx="9">
                  <c:v>15.24</c:v>
                </c:pt>
                <c:pt idx="10">
                  <c:v>15.05</c:v>
                </c:pt>
                <c:pt idx="11">
                  <c:v>12.9</c:v>
                </c:pt>
                <c:pt idx="12">
                  <c:v>13.33</c:v>
                </c:pt>
                <c:pt idx="13">
                  <c:v>16.14</c:v>
                </c:pt>
                <c:pt idx="14">
                  <c:v>16.309999999999999</c:v>
                </c:pt>
                <c:pt idx="15">
                  <c:v>16.5</c:v>
                </c:pt>
                <c:pt idx="16">
                  <c:v>9.3800000000000008</c:v>
                </c:pt>
                <c:pt idx="17">
                  <c:v>3.51</c:v>
                </c:pt>
                <c:pt idx="18">
                  <c:v>4.1500000000000004</c:v>
                </c:pt>
                <c:pt idx="19">
                  <c:v>2.98</c:v>
                </c:pt>
                <c:pt idx="20">
                  <c:v>2.35</c:v>
                </c:pt>
                <c:pt idx="21">
                  <c:v>81.67</c:v>
                </c:pt>
                <c:pt idx="22">
                  <c:v>97.17</c:v>
                </c:pt>
                <c:pt idx="23">
                  <c:v>95.83</c:v>
                </c:pt>
                <c:pt idx="24">
                  <c:v>25.33</c:v>
                </c:pt>
                <c:pt idx="25">
                  <c:v>8.7100000000000009</c:v>
                </c:pt>
                <c:pt idx="26">
                  <c:v>6.88</c:v>
                </c:pt>
                <c:pt idx="27">
                  <c:v>7.2</c:v>
                </c:pt>
                <c:pt idx="28">
                  <c:v>11.95</c:v>
                </c:pt>
                <c:pt idx="29">
                  <c:v>21.29</c:v>
                </c:pt>
                <c:pt idx="30">
                  <c:v>20.64</c:v>
                </c:pt>
                <c:pt idx="31">
                  <c:v>19.63</c:v>
                </c:pt>
                <c:pt idx="32">
                  <c:v>27.44</c:v>
                </c:pt>
                <c:pt idx="33">
                  <c:v>29</c:v>
                </c:pt>
                <c:pt idx="34">
                  <c:v>22.07</c:v>
                </c:pt>
                <c:pt idx="35">
                  <c:v>21.71</c:v>
                </c:pt>
                <c:pt idx="36">
                  <c:v>18.97</c:v>
                </c:pt>
                <c:pt idx="37">
                  <c:v>19.46</c:v>
                </c:pt>
                <c:pt idx="38">
                  <c:v>19.899999999999999</c:v>
                </c:pt>
                <c:pt idx="39">
                  <c:v>20.5</c:v>
                </c:pt>
                <c:pt idx="40">
                  <c:v>19.63</c:v>
                </c:pt>
                <c:pt idx="41">
                  <c:v>18.2</c:v>
                </c:pt>
                <c:pt idx="42">
                  <c:v>19.600000000000001</c:v>
                </c:pt>
                <c:pt idx="43">
                  <c:v>19.73</c:v>
                </c:pt>
                <c:pt idx="44">
                  <c:v>20.100000000000001</c:v>
                </c:pt>
                <c:pt idx="45">
                  <c:v>18.96</c:v>
                </c:pt>
                <c:pt idx="46">
                  <c:v>18.41</c:v>
                </c:pt>
                <c:pt idx="47">
                  <c:v>19.46</c:v>
                </c:pt>
                <c:pt idx="48">
                  <c:v>23.13</c:v>
                </c:pt>
                <c:pt idx="49">
                  <c:v>19.829999999999998</c:v>
                </c:pt>
                <c:pt idx="50">
                  <c:v>20.23</c:v>
                </c:pt>
                <c:pt idx="51">
                  <c:v>18.96</c:v>
                </c:pt>
                <c:pt idx="52">
                  <c:v>19.059999999999999</c:v>
                </c:pt>
                <c:pt idx="53">
                  <c:v>18.239999999999998</c:v>
                </c:pt>
                <c:pt idx="54">
                  <c:v>19.39</c:v>
                </c:pt>
                <c:pt idx="55">
                  <c:v>19.329999999999998</c:v>
                </c:pt>
                <c:pt idx="56">
                  <c:v>19.37</c:v>
                </c:pt>
                <c:pt idx="57">
                  <c:v>19.899999999999999</c:v>
                </c:pt>
                <c:pt idx="58">
                  <c:v>19.57</c:v>
                </c:pt>
                <c:pt idx="59">
                  <c:v>18.920000000000002</c:v>
                </c:pt>
                <c:pt idx="60">
                  <c:v>20.36</c:v>
                </c:pt>
                <c:pt idx="61">
                  <c:v>19.600000000000001</c:v>
                </c:pt>
                <c:pt idx="62">
                  <c:v>19.3</c:v>
                </c:pt>
                <c:pt idx="63">
                  <c:v>19.13</c:v>
                </c:pt>
                <c:pt idx="64">
                  <c:v>19.079999999999998</c:v>
                </c:pt>
                <c:pt idx="65">
                  <c:v>20.73</c:v>
                </c:pt>
                <c:pt idx="66">
                  <c:v>18.170000000000002</c:v>
                </c:pt>
                <c:pt idx="67">
                  <c:v>19.8</c:v>
                </c:pt>
                <c:pt idx="68">
                  <c:v>20.2</c:v>
                </c:pt>
                <c:pt idx="69">
                  <c:v>19.53</c:v>
                </c:pt>
                <c:pt idx="70">
                  <c:v>19.09</c:v>
                </c:pt>
                <c:pt idx="71">
                  <c:v>18.54</c:v>
                </c:pt>
                <c:pt idx="72">
                  <c:v>19.87</c:v>
                </c:pt>
                <c:pt idx="73">
                  <c:v>19.489999999999998</c:v>
                </c:pt>
                <c:pt idx="74">
                  <c:v>18.989999999999998</c:v>
                </c:pt>
                <c:pt idx="75">
                  <c:v>20.57</c:v>
                </c:pt>
                <c:pt idx="76">
                  <c:v>20.100000000000001</c:v>
                </c:pt>
                <c:pt idx="77">
                  <c:v>19.8</c:v>
                </c:pt>
                <c:pt idx="78">
                  <c:v>19.46</c:v>
                </c:pt>
                <c:pt idx="79">
                  <c:v>19.66</c:v>
                </c:pt>
                <c:pt idx="80">
                  <c:v>19.350000000000001</c:v>
                </c:pt>
                <c:pt idx="81">
                  <c:v>20.6</c:v>
                </c:pt>
                <c:pt idx="82">
                  <c:v>18.29</c:v>
                </c:pt>
                <c:pt idx="83">
                  <c:v>20.07</c:v>
                </c:pt>
                <c:pt idx="84">
                  <c:v>19.09</c:v>
                </c:pt>
                <c:pt idx="85">
                  <c:v>20.23</c:v>
                </c:pt>
                <c:pt idx="86">
                  <c:v>18.09</c:v>
                </c:pt>
                <c:pt idx="87">
                  <c:v>19.66</c:v>
                </c:pt>
                <c:pt idx="88">
                  <c:v>19.02</c:v>
                </c:pt>
                <c:pt idx="89">
                  <c:v>20.03</c:v>
                </c:pt>
                <c:pt idx="90">
                  <c:v>19.8</c:v>
                </c:pt>
                <c:pt idx="91">
                  <c:v>20.47</c:v>
                </c:pt>
                <c:pt idx="92">
                  <c:v>19.53</c:v>
                </c:pt>
                <c:pt idx="93">
                  <c:v>19.329999999999998</c:v>
                </c:pt>
                <c:pt idx="94">
                  <c:v>20.13</c:v>
                </c:pt>
                <c:pt idx="95">
                  <c:v>18.989999999999998</c:v>
                </c:pt>
                <c:pt idx="96">
                  <c:v>21.18</c:v>
                </c:pt>
                <c:pt idx="97">
                  <c:v>20.9</c:v>
                </c:pt>
                <c:pt idx="98">
                  <c:v>20.85</c:v>
                </c:pt>
                <c:pt idx="99">
                  <c:v>20.2</c:v>
                </c:pt>
                <c:pt idx="100">
                  <c:v>20.14</c:v>
                </c:pt>
                <c:pt idx="101">
                  <c:v>20.88</c:v>
                </c:pt>
                <c:pt idx="102">
                  <c:v>20</c:v>
                </c:pt>
                <c:pt idx="103">
                  <c:v>19.43</c:v>
                </c:pt>
                <c:pt idx="104">
                  <c:v>19.46</c:v>
                </c:pt>
                <c:pt idx="105">
                  <c:v>20.13</c:v>
                </c:pt>
                <c:pt idx="106">
                  <c:v>20.13</c:v>
                </c:pt>
                <c:pt idx="107">
                  <c:v>19.39</c:v>
                </c:pt>
                <c:pt idx="108">
                  <c:v>19.73</c:v>
                </c:pt>
                <c:pt idx="109">
                  <c:v>20</c:v>
                </c:pt>
                <c:pt idx="110">
                  <c:v>20.53</c:v>
                </c:pt>
                <c:pt idx="111">
                  <c:v>20.5</c:v>
                </c:pt>
                <c:pt idx="112">
                  <c:v>19.87</c:v>
                </c:pt>
                <c:pt idx="113">
                  <c:v>19.329999999999998</c:v>
                </c:pt>
                <c:pt idx="114">
                  <c:v>19.440000000000001</c:v>
                </c:pt>
                <c:pt idx="115">
                  <c:v>20.170000000000002</c:v>
                </c:pt>
                <c:pt idx="116">
                  <c:v>20.399999999999999</c:v>
                </c:pt>
                <c:pt idx="117">
                  <c:v>19.899999999999999</c:v>
                </c:pt>
                <c:pt idx="118">
                  <c:v>20.56</c:v>
                </c:pt>
                <c:pt idx="119">
                  <c:v>20.96</c:v>
                </c:pt>
                <c:pt idx="120">
                  <c:v>20.03</c:v>
                </c:pt>
                <c:pt idx="121">
                  <c:v>19.73</c:v>
                </c:pt>
                <c:pt idx="122">
                  <c:v>20.07</c:v>
                </c:pt>
                <c:pt idx="123">
                  <c:v>20.13</c:v>
                </c:pt>
                <c:pt idx="124">
                  <c:v>20.170000000000002</c:v>
                </c:pt>
                <c:pt idx="125">
                  <c:v>20.07</c:v>
                </c:pt>
                <c:pt idx="126">
                  <c:v>19.22</c:v>
                </c:pt>
                <c:pt idx="127">
                  <c:v>20.3</c:v>
                </c:pt>
                <c:pt idx="128">
                  <c:v>19.8</c:v>
                </c:pt>
                <c:pt idx="129">
                  <c:v>19.559999999999999</c:v>
                </c:pt>
                <c:pt idx="130">
                  <c:v>19.87</c:v>
                </c:pt>
                <c:pt idx="131">
                  <c:v>24.12</c:v>
                </c:pt>
                <c:pt idx="132">
                  <c:v>20.03</c:v>
                </c:pt>
                <c:pt idx="133">
                  <c:v>19.8</c:v>
                </c:pt>
                <c:pt idx="134">
                  <c:v>19.87</c:v>
                </c:pt>
                <c:pt idx="135">
                  <c:v>20.94</c:v>
                </c:pt>
                <c:pt idx="136">
                  <c:v>20.86</c:v>
                </c:pt>
                <c:pt idx="137">
                  <c:v>20.239999999999998</c:v>
                </c:pt>
                <c:pt idx="138">
                  <c:v>20.88</c:v>
                </c:pt>
                <c:pt idx="139">
                  <c:v>20.3</c:v>
                </c:pt>
                <c:pt idx="140">
                  <c:v>20.47</c:v>
                </c:pt>
                <c:pt idx="141">
                  <c:v>20.170000000000002</c:v>
                </c:pt>
                <c:pt idx="142">
                  <c:v>19.690000000000001</c:v>
                </c:pt>
                <c:pt idx="143">
                  <c:v>19.66</c:v>
                </c:pt>
                <c:pt idx="144">
                  <c:v>20.63</c:v>
                </c:pt>
                <c:pt idx="145">
                  <c:v>20.92</c:v>
                </c:pt>
                <c:pt idx="146">
                  <c:v>20.64</c:v>
                </c:pt>
                <c:pt idx="147">
                  <c:v>20.81</c:v>
                </c:pt>
                <c:pt idx="148">
                  <c:v>18.64</c:v>
                </c:pt>
                <c:pt idx="149">
                  <c:v>21</c:v>
                </c:pt>
                <c:pt idx="150">
                  <c:v>21</c:v>
                </c:pt>
                <c:pt idx="151">
                  <c:v>20.97</c:v>
                </c:pt>
                <c:pt idx="152">
                  <c:v>19.66</c:v>
                </c:pt>
                <c:pt idx="153">
                  <c:v>20.13</c:v>
                </c:pt>
                <c:pt idx="154">
                  <c:v>19.63</c:v>
                </c:pt>
                <c:pt idx="155">
                  <c:v>19.66</c:v>
                </c:pt>
                <c:pt idx="156">
                  <c:v>19.399999999999999</c:v>
                </c:pt>
                <c:pt idx="157">
                  <c:v>19.53</c:v>
                </c:pt>
                <c:pt idx="158">
                  <c:v>20.440000000000001</c:v>
                </c:pt>
                <c:pt idx="159">
                  <c:v>20.3</c:v>
                </c:pt>
                <c:pt idx="160">
                  <c:v>19.93</c:v>
                </c:pt>
                <c:pt idx="161">
                  <c:v>20.440000000000001</c:v>
                </c:pt>
                <c:pt idx="162">
                  <c:v>19.63</c:v>
                </c:pt>
                <c:pt idx="163">
                  <c:v>19.66</c:v>
                </c:pt>
                <c:pt idx="164">
                  <c:v>20.6</c:v>
                </c:pt>
                <c:pt idx="165">
                  <c:v>19.09</c:v>
                </c:pt>
                <c:pt idx="166">
                  <c:v>21.03</c:v>
                </c:pt>
                <c:pt idx="167">
                  <c:v>20.83</c:v>
                </c:pt>
                <c:pt idx="168">
                  <c:v>20.57</c:v>
                </c:pt>
                <c:pt idx="169">
                  <c:v>21.8</c:v>
                </c:pt>
                <c:pt idx="170">
                  <c:v>21.68</c:v>
                </c:pt>
                <c:pt idx="171">
                  <c:v>20.9</c:v>
                </c:pt>
                <c:pt idx="172">
                  <c:v>21.4</c:v>
                </c:pt>
                <c:pt idx="173">
                  <c:v>21.15</c:v>
                </c:pt>
                <c:pt idx="174">
                  <c:v>19.899999999999999</c:v>
                </c:pt>
                <c:pt idx="175">
                  <c:v>20.170000000000002</c:v>
                </c:pt>
                <c:pt idx="176">
                  <c:v>19.190000000000001</c:v>
                </c:pt>
                <c:pt idx="177">
                  <c:v>20.03</c:v>
                </c:pt>
                <c:pt idx="178">
                  <c:v>19.53</c:v>
                </c:pt>
                <c:pt idx="179">
                  <c:v>19.36</c:v>
                </c:pt>
                <c:pt idx="180">
                  <c:v>20</c:v>
                </c:pt>
                <c:pt idx="181">
                  <c:v>20.7</c:v>
                </c:pt>
                <c:pt idx="182">
                  <c:v>20.399999999999999</c:v>
                </c:pt>
                <c:pt idx="183">
                  <c:v>20.07</c:v>
                </c:pt>
                <c:pt idx="184">
                  <c:v>19.77</c:v>
                </c:pt>
                <c:pt idx="185">
                  <c:v>19.37</c:v>
                </c:pt>
                <c:pt idx="186">
                  <c:v>19.53</c:v>
                </c:pt>
                <c:pt idx="187">
                  <c:v>20.74</c:v>
                </c:pt>
                <c:pt idx="188">
                  <c:v>19.760000000000002</c:v>
                </c:pt>
                <c:pt idx="189">
                  <c:v>19.829999999999998</c:v>
                </c:pt>
                <c:pt idx="190">
                  <c:v>19.12</c:v>
                </c:pt>
                <c:pt idx="191">
                  <c:v>19.559999999999999</c:v>
                </c:pt>
                <c:pt idx="192">
                  <c:v>20.170000000000002</c:v>
                </c:pt>
                <c:pt idx="193">
                  <c:v>19.73</c:v>
                </c:pt>
                <c:pt idx="194">
                  <c:v>20.100000000000001</c:v>
                </c:pt>
                <c:pt idx="195">
                  <c:v>23.08</c:v>
                </c:pt>
                <c:pt idx="196">
                  <c:v>20.399999999999999</c:v>
                </c:pt>
                <c:pt idx="197">
                  <c:v>20.13</c:v>
                </c:pt>
                <c:pt idx="198">
                  <c:v>19.32</c:v>
                </c:pt>
                <c:pt idx="199">
                  <c:v>20.03</c:v>
                </c:pt>
                <c:pt idx="200">
                  <c:v>19.600000000000001</c:v>
                </c:pt>
                <c:pt idx="201">
                  <c:v>20.170000000000002</c:v>
                </c:pt>
                <c:pt idx="202">
                  <c:v>20</c:v>
                </c:pt>
                <c:pt idx="203">
                  <c:v>19.3</c:v>
                </c:pt>
                <c:pt idx="204">
                  <c:v>19.39</c:v>
                </c:pt>
                <c:pt idx="205">
                  <c:v>19.600000000000001</c:v>
                </c:pt>
                <c:pt idx="206">
                  <c:v>19.77</c:v>
                </c:pt>
                <c:pt idx="207">
                  <c:v>20</c:v>
                </c:pt>
                <c:pt idx="208">
                  <c:v>19.63</c:v>
                </c:pt>
                <c:pt idx="209">
                  <c:v>19.46</c:v>
                </c:pt>
                <c:pt idx="210">
                  <c:v>20.97</c:v>
                </c:pt>
                <c:pt idx="211">
                  <c:v>19.43</c:v>
                </c:pt>
                <c:pt idx="212">
                  <c:v>20.53</c:v>
                </c:pt>
                <c:pt idx="213">
                  <c:v>19.23</c:v>
                </c:pt>
                <c:pt idx="214">
                  <c:v>20.7</c:v>
                </c:pt>
                <c:pt idx="215">
                  <c:v>19.7</c:v>
                </c:pt>
                <c:pt idx="216">
                  <c:v>20.03</c:v>
                </c:pt>
                <c:pt idx="217">
                  <c:v>18.41</c:v>
                </c:pt>
                <c:pt idx="218">
                  <c:v>19.97</c:v>
                </c:pt>
                <c:pt idx="219">
                  <c:v>19.09</c:v>
                </c:pt>
                <c:pt idx="220">
                  <c:v>19.59</c:v>
                </c:pt>
                <c:pt idx="221">
                  <c:v>21.42</c:v>
                </c:pt>
                <c:pt idx="222">
                  <c:v>19.22</c:v>
                </c:pt>
                <c:pt idx="223">
                  <c:v>20.329999999999998</c:v>
                </c:pt>
                <c:pt idx="224">
                  <c:v>20.23</c:v>
                </c:pt>
                <c:pt idx="225">
                  <c:v>20.37</c:v>
                </c:pt>
                <c:pt idx="226">
                  <c:v>18.95</c:v>
                </c:pt>
                <c:pt idx="227">
                  <c:v>20.03</c:v>
                </c:pt>
                <c:pt idx="228">
                  <c:v>19.12</c:v>
                </c:pt>
                <c:pt idx="229">
                  <c:v>21.33</c:v>
                </c:pt>
                <c:pt idx="230">
                  <c:v>20.64</c:v>
                </c:pt>
                <c:pt idx="231">
                  <c:v>20.2</c:v>
                </c:pt>
                <c:pt idx="232">
                  <c:v>19.7</c:v>
                </c:pt>
                <c:pt idx="233">
                  <c:v>19.97</c:v>
                </c:pt>
                <c:pt idx="234">
                  <c:v>20.67</c:v>
                </c:pt>
                <c:pt idx="235">
                  <c:v>19.829999999999998</c:v>
                </c:pt>
                <c:pt idx="236">
                  <c:v>19.5</c:v>
                </c:pt>
                <c:pt idx="237">
                  <c:v>19.63</c:v>
                </c:pt>
                <c:pt idx="238">
                  <c:v>19.93</c:v>
                </c:pt>
                <c:pt idx="239">
                  <c:v>19.190000000000001</c:v>
                </c:pt>
                <c:pt idx="240">
                  <c:v>20.9</c:v>
                </c:pt>
                <c:pt idx="241">
                  <c:v>21.49</c:v>
                </c:pt>
                <c:pt idx="242">
                  <c:v>20.74</c:v>
                </c:pt>
                <c:pt idx="243">
                  <c:v>20.91</c:v>
                </c:pt>
                <c:pt idx="244">
                  <c:v>19.62</c:v>
                </c:pt>
                <c:pt idx="245">
                  <c:v>20.98</c:v>
                </c:pt>
                <c:pt idx="246">
                  <c:v>20.41</c:v>
                </c:pt>
                <c:pt idx="247">
                  <c:v>20.440000000000001</c:v>
                </c:pt>
                <c:pt idx="248">
                  <c:v>21.01</c:v>
                </c:pt>
                <c:pt idx="249">
                  <c:v>19.8</c:v>
                </c:pt>
                <c:pt idx="250">
                  <c:v>20.2</c:v>
                </c:pt>
                <c:pt idx="251">
                  <c:v>19.63</c:v>
                </c:pt>
                <c:pt idx="252">
                  <c:v>19.260000000000002</c:v>
                </c:pt>
                <c:pt idx="253">
                  <c:v>19.8</c:v>
                </c:pt>
                <c:pt idx="254">
                  <c:v>19.53</c:v>
                </c:pt>
                <c:pt idx="255">
                  <c:v>20.84</c:v>
                </c:pt>
                <c:pt idx="256">
                  <c:v>22.15</c:v>
                </c:pt>
                <c:pt idx="257">
                  <c:v>19.97</c:v>
                </c:pt>
                <c:pt idx="258">
                  <c:v>20.47</c:v>
                </c:pt>
                <c:pt idx="259">
                  <c:v>20.67</c:v>
                </c:pt>
                <c:pt idx="260">
                  <c:v>19.16</c:v>
                </c:pt>
                <c:pt idx="261">
                  <c:v>20.5</c:v>
                </c:pt>
                <c:pt idx="262">
                  <c:v>19.2</c:v>
                </c:pt>
                <c:pt idx="263">
                  <c:v>18.5</c:v>
                </c:pt>
                <c:pt idx="264">
                  <c:v>19.53</c:v>
                </c:pt>
                <c:pt idx="265">
                  <c:v>20.100000000000001</c:v>
                </c:pt>
                <c:pt idx="266">
                  <c:v>20.6</c:v>
                </c:pt>
                <c:pt idx="267">
                  <c:v>19.29</c:v>
                </c:pt>
                <c:pt idx="268">
                  <c:v>20.440000000000001</c:v>
                </c:pt>
                <c:pt idx="269">
                  <c:v>19.5</c:v>
                </c:pt>
                <c:pt idx="270">
                  <c:v>19.97</c:v>
                </c:pt>
                <c:pt idx="271">
                  <c:v>19.66</c:v>
                </c:pt>
                <c:pt idx="272">
                  <c:v>20.23</c:v>
                </c:pt>
                <c:pt idx="273">
                  <c:v>19.63</c:v>
                </c:pt>
                <c:pt idx="274">
                  <c:v>19.8</c:v>
                </c:pt>
                <c:pt idx="275">
                  <c:v>20.170000000000002</c:v>
                </c:pt>
                <c:pt idx="276">
                  <c:v>18.77</c:v>
                </c:pt>
                <c:pt idx="277">
                  <c:v>19.600000000000001</c:v>
                </c:pt>
                <c:pt idx="278">
                  <c:v>19.329999999999998</c:v>
                </c:pt>
                <c:pt idx="279">
                  <c:v>19.02</c:v>
                </c:pt>
                <c:pt idx="280">
                  <c:v>19.29</c:v>
                </c:pt>
                <c:pt idx="281">
                  <c:v>20</c:v>
                </c:pt>
                <c:pt idx="282">
                  <c:v>19.97</c:v>
                </c:pt>
                <c:pt idx="283">
                  <c:v>20.34</c:v>
                </c:pt>
                <c:pt idx="284">
                  <c:v>19.8</c:v>
                </c:pt>
                <c:pt idx="285">
                  <c:v>19.190000000000001</c:v>
                </c:pt>
                <c:pt idx="286">
                  <c:v>20.56</c:v>
                </c:pt>
                <c:pt idx="287">
                  <c:v>20.56</c:v>
                </c:pt>
                <c:pt idx="288">
                  <c:v>21.03</c:v>
                </c:pt>
                <c:pt idx="289">
                  <c:v>19.63</c:v>
                </c:pt>
                <c:pt idx="290">
                  <c:v>20.170000000000002</c:v>
                </c:pt>
                <c:pt idx="291">
                  <c:v>19.66</c:v>
                </c:pt>
                <c:pt idx="292">
                  <c:v>19.53</c:v>
                </c:pt>
                <c:pt idx="293">
                  <c:v>20</c:v>
                </c:pt>
                <c:pt idx="294">
                  <c:v>20.2</c:v>
                </c:pt>
                <c:pt idx="295">
                  <c:v>20.14</c:v>
                </c:pt>
                <c:pt idx="296">
                  <c:v>18.78</c:v>
                </c:pt>
                <c:pt idx="297">
                  <c:v>19.53</c:v>
                </c:pt>
                <c:pt idx="298">
                  <c:v>20.03</c:v>
                </c:pt>
                <c:pt idx="299">
                  <c:v>19.66</c:v>
                </c:pt>
                <c:pt idx="300">
                  <c:v>20.76</c:v>
                </c:pt>
                <c:pt idx="301">
                  <c:v>19.66</c:v>
                </c:pt>
                <c:pt idx="302">
                  <c:v>20.100000000000001</c:v>
                </c:pt>
                <c:pt idx="303">
                  <c:v>19.7</c:v>
                </c:pt>
                <c:pt idx="304">
                  <c:v>19.66</c:v>
                </c:pt>
                <c:pt idx="305">
                  <c:v>20</c:v>
                </c:pt>
                <c:pt idx="306">
                  <c:v>19.13</c:v>
                </c:pt>
                <c:pt idx="307">
                  <c:v>19.97</c:v>
                </c:pt>
                <c:pt idx="308">
                  <c:v>19.02</c:v>
                </c:pt>
                <c:pt idx="309">
                  <c:v>20.13</c:v>
                </c:pt>
                <c:pt idx="310">
                  <c:v>19.93</c:v>
                </c:pt>
                <c:pt idx="311">
                  <c:v>19.399999999999999</c:v>
                </c:pt>
                <c:pt idx="312">
                  <c:v>20.329999999999998</c:v>
                </c:pt>
                <c:pt idx="313">
                  <c:v>19.8</c:v>
                </c:pt>
                <c:pt idx="314">
                  <c:v>22.09</c:v>
                </c:pt>
                <c:pt idx="315">
                  <c:v>22.33</c:v>
                </c:pt>
                <c:pt idx="316">
                  <c:v>20.97</c:v>
                </c:pt>
                <c:pt idx="317">
                  <c:v>19.86</c:v>
                </c:pt>
                <c:pt idx="318">
                  <c:v>20.27</c:v>
                </c:pt>
                <c:pt idx="319">
                  <c:v>21.07</c:v>
                </c:pt>
                <c:pt idx="320">
                  <c:v>20.03</c:v>
                </c:pt>
                <c:pt idx="321">
                  <c:v>19.329999999999998</c:v>
                </c:pt>
                <c:pt idx="322">
                  <c:v>18.95</c:v>
                </c:pt>
                <c:pt idx="323">
                  <c:v>20.13</c:v>
                </c:pt>
                <c:pt idx="324">
                  <c:v>20.07</c:v>
                </c:pt>
                <c:pt idx="325">
                  <c:v>21.16</c:v>
                </c:pt>
                <c:pt idx="326">
                  <c:v>20.03</c:v>
                </c:pt>
                <c:pt idx="327">
                  <c:v>19.39</c:v>
                </c:pt>
                <c:pt idx="328">
                  <c:v>20.100000000000001</c:v>
                </c:pt>
                <c:pt idx="329">
                  <c:v>20.67</c:v>
                </c:pt>
                <c:pt idx="330">
                  <c:v>20.71</c:v>
                </c:pt>
                <c:pt idx="331">
                  <c:v>19.559999999999999</c:v>
                </c:pt>
                <c:pt idx="332">
                  <c:v>19.559999999999999</c:v>
                </c:pt>
                <c:pt idx="333">
                  <c:v>19.46</c:v>
                </c:pt>
                <c:pt idx="334">
                  <c:v>19.260000000000002</c:v>
                </c:pt>
                <c:pt idx="335">
                  <c:v>19.46</c:v>
                </c:pt>
                <c:pt idx="336">
                  <c:v>19.09</c:v>
                </c:pt>
                <c:pt idx="337">
                  <c:v>19.5</c:v>
                </c:pt>
                <c:pt idx="338">
                  <c:v>20.57</c:v>
                </c:pt>
                <c:pt idx="339">
                  <c:v>20.6</c:v>
                </c:pt>
                <c:pt idx="340">
                  <c:v>20.67</c:v>
                </c:pt>
                <c:pt idx="341">
                  <c:v>19.260000000000002</c:v>
                </c:pt>
                <c:pt idx="342">
                  <c:v>20.2</c:v>
                </c:pt>
                <c:pt idx="343">
                  <c:v>19.7</c:v>
                </c:pt>
                <c:pt idx="344">
                  <c:v>20.23</c:v>
                </c:pt>
                <c:pt idx="345">
                  <c:v>20.23</c:v>
                </c:pt>
                <c:pt idx="346">
                  <c:v>20.7</c:v>
                </c:pt>
                <c:pt idx="347">
                  <c:v>20.53</c:v>
                </c:pt>
                <c:pt idx="348">
                  <c:v>20.100000000000001</c:v>
                </c:pt>
                <c:pt idx="349">
                  <c:v>19.829999999999998</c:v>
                </c:pt>
                <c:pt idx="350">
                  <c:v>19.399999999999999</c:v>
                </c:pt>
                <c:pt idx="351">
                  <c:v>19.13</c:v>
                </c:pt>
                <c:pt idx="352">
                  <c:v>20</c:v>
                </c:pt>
                <c:pt idx="353">
                  <c:v>19.899999999999999</c:v>
                </c:pt>
                <c:pt idx="354">
                  <c:v>18.78</c:v>
                </c:pt>
                <c:pt idx="355">
                  <c:v>20.329999999999998</c:v>
                </c:pt>
                <c:pt idx="356">
                  <c:v>19.170000000000002</c:v>
                </c:pt>
                <c:pt idx="357">
                  <c:v>20.100000000000001</c:v>
                </c:pt>
                <c:pt idx="358">
                  <c:v>20.170000000000002</c:v>
                </c:pt>
                <c:pt idx="359">
                  <c:v>19.8</c:v>
                </c:pt>
                <c:pt idx="360">
                  <c:v>20.94</c:v>
                </c:pt>
                <c:pt idx="361">
                  <c:v>19.73</c:v>
                </c:pt>
                <c:pt idx="362">
                  <c:v>19.46</c:v>
                </c:pt>
                <c:pt idx="363">
                  <c:v>20.100000000000001</c:v>
                </c:pt>
                <c:pt idx="364">
                  <c:v>19.190000000000001</c:v>
                </c:pt>
                <c:pt idx="365">
                  <c:v>19.93</c:v>
                </c:pt>
                <c:pt idx="366">
                  <c:v>21.3</c:v>
                </c:pt>
                <c:pt idx="367">
                  <c:v>19.43</c:v>
                </c:pt>
                <c:pt idx="368">
                  <c:v>20.37</c:v>
                </c:pt>
                <c:pt idx="369">
                  <c:v>19.43</c:v>
                </c:pt>
                <c:pt idx="370">
                  <c:v>19.16</c:v>
                </c:pt>
                <c:pt idx="371">
                  <c:v>19.57</c:v>
                </c:pt>
                <c:pt idx="372">
                  <c:v>20.56</c:v>
                </c:pt>
                <c:pt idx="373">
                  <c:v>19.73</c:v>
                </c:pt>
                <c:pt idx="374">
                  <c:v>19.63</c:v>
                </c:pt>
                <c:pt idx="375">
                  <c:v>20.84</c:v>
                </c:pt>
                <c:pt idx="376">
                  <c:v>19.22</c:v>
                </c:pt>
                <c:pt idx="377">
                  <c:v>19.09</c:v>
                </c:pt>
                <c:pt idx="378">
                  <c:v>22.41</c:v>
                </c:pt>
                <c:pt idx="379">
                  <c:v>18.899999999999999</c:v>
                </c:pt>
                <c:pt idx="380">
                  <c:v>20.2</c:v>
                </c:pt>
                <c:pt idx="381">
                  <c:v>20.03</c:v>
                </c:pt>
                <c:pt idx="382">
                  <c:v>20.5</c:v>
                </c:pt>
                <c:pt idx="383">
                  <c:v>20</c:v>
                </c:pt>
                <c:pt idx="384">
                  <c:v>20.5</c:v>
                </c:pt>
                <c:pt idx="385">
                  <c:v>19.7</c:v>
                </c:pt>
                <c:pt idx="386">
                  <c:v>20.57</c:v>
                </c:pt>
                <c:pt idx="387">
                  <c:v>20.57</c:v>
                </c:pt>
                <c:pt idx="388">
                  <c:v>20.34</c:v>
                </c:pt>
                <c:pt idx="389">
                  <c:v>21.37</c:v>
                </c:pt>
                <c:pt idx="390">
                  <c:v>20.71</c:v>
                </c:pt>
                <c:pt idx="391">
                  <c:v>20.239999999999998</c:v>
                </c:pt>
                <c:pt idx="392">
                  <c:v>20.81</c:v>
                </c:pt>
                <c:pt idx="393">
                  <c:v>19.97</c:v>
                </c:pt>
                <c:pt idx="394">
                  <c:v>20.07</c:v>
                </c:pt>
                <c:pt idx="395">
                  <c:v>20.56</c:v>
                </c:pt>
                <c:pt idx="396">
                  <c:v>19.7</c:v>
                </c:pt>
                <c:pt idx="397">
                  <c:v>19.7</c:v>
                </c:pt>
                <c:pt idx="398">
                  <c:v>19.3</c:v>
                </c:pt>
                <c:pt idx="399">
                  <c:v>20.27</c:v>
                </c:pt>
                <c:pt idx="400">
                  <c:v>19.97</c:v>
                </c:pt>
                <c:pt idx="401">
                  <c:v>19.36</c:v>
                </c:pt>
                <c:pt idx="402">
                  <c:v>20.5</c:v>
                </c:pt>
                <c:pt idx="403">
                  <c:v>20.5</c:v>
                </c:pt>
                <c:pt idx="404">
                  <c:v>19.63</c:v>
                </c:pt>
                <c:pt idx="405">
                  <c:v>20.54</c:v>
                </c:pt>
                <c:pt idx="406">
                  <c:v>19.5</c:v>
                </c:pt>
                <c:pt idx="407">
                  <c:v>19.829999999999998</c:v>
                </c:pt>
                <c:pt idx="408">
                  <c:v>20.2</c:v>
                </c:pt>
                <c:pt idx="409">
                  <c:v>20.239999999999998</c:v>
                </c:pt>
                <c:pt idx="410">
                  <c:v>19.7</c:v>
                </c:pt>
                <c:pt idx="411">
                  <c:v>19.87</c:v>
                </c:pt>
                <c:pt idx="412">
                  <c:v>20.3</c:v>
                </c:pt>
                <c:pt idx="413">
                  <c:v>18.88</c:v>
                </c:pt>
                <c:pt idx="414">
                  <c:v>20.27</c:v>
                </c:pt>
                <c:pt idx="415">
                  <c:v>19.899999999999999</c:v>
                </c:pt>
                <c:pt idx="416">
                  <c:v>19.02</c:v>
                </c:pt>
                <c:pt idx="417">
                  <c:v>19.09</c:v>
                </c:pt>
                <c:pt idx="418">
                  <c:v>19.899999999999999</c:v>
                </c:pt>
                <c:pt idx="419">
                  <c:v>20.170000000000002</c:v>
                </c:pt>
                <c:pt idx="420">
                  <c:v>19.22</c:v>
                </c:pt>
                <c:pt idx="421">
                  <c:v>20.76</c:v>
                </c:pt>
                <c:pt idx="422">
                  <c:v>19.66</c:v>
                </c:pt>
                <c:pt idx="423">
                  <c:v>20.170000000000002</c:v>
                </c:pt>
                <c:pt idx="424">
                  <c:v>19.7</c:v>
                </c:pt>
                <c:pt idx="425">
                  <c:v>18.7</c:v>
                </c:pt>
                <c:pt idx="426">
                  <c:v>19.09</c:v>
                </c:pt>
                <c:pt idx="427">
                  <c:v>19.39</c:v>
                </c:pt>
                <c:pt idx="428">
                  <c:v>19.8</c:v>
                </c:pt>
                <c:pt idx="429">
                  <c:v>19.87</c:v>
                </c:pt>
                <c:pt idx="430">
                  <c:v>18.89</c:v>
                </c:pt>
                <c:pt idx="431">
                  <c:v>19.36</c:v>
                </c:pt>
                <c:pt idx="432">
                  <c:v>19.899999999999999</c:v>
                </c:pt>
                <c:pt idx="433">
                  <c:v>19.829999999999998</c:v>
                </c:pt>
                <c:pt idx="434">
                  <c:v>19.73</c:v>
                </c:pt>
                <c:pt idx="435">
                  <c:v>21.36</c:v>
                </c:pt>
                <c:pt idx="436">
                  <c:v>20.399999999999999</c:v>
                </c:pt>
                <c:pt idx="437">
                  <c:v>19.77</c:v>
                </c:pt>
                <c:pt idx="438">
                  <c:v>20.03</c:v>
                </c:pt>
                <c:pt idx="439">
                  <c:v>18.78</c:v>
                </c:pt>
                <c:pt idx="440">
                  <c:v>20.23</c:v>
                </c:pt>
                <c:pt idx="441">
                  <c:v>20.27</c:v>
                </c:pt>
                <c:pt idx="442">
                  <c:v>19.600000000000001</c:v>
                </c:pt>
                <c:pt idx="443">
                  <c:v>18.920000000000002</c:v>
                </c:pt>
                <c:pt idx="444">
                  <c:v>18.54</c:v>
                </c:pt>
                <c:pt idx="445">
                  <c:v>19.73</c:v>
                </c:pt>
                <c:pt idx="446">
                  <c:v>20.37</c:v>
                </c:pt>
                <c:pt idx="447">
                  <c:v>19.57</c:v>
                </c:pt>
                <c:pt idx="448">
                  <c:v>20.13</c:v>
                </c:pt>
                <c:pt idx="449">
                  <c:v>19.73</c:v>
                </c:pt>
                <c:pt idx="450">
                  <c:v>20.100000000000001</c:v>
                </c:pt>
                <c:pt idx="451">
                  <c:v>19.87</c:v>
                </c:pt>
                <c:pt idx="452">
                  <c:v>20.27</c:v>
                </c:pt>
                <c:pt idx="453">
                  <c:v>19.7</c:v>
                </c:pt>
                <c:pt idx="454">
                  <c:v>21.04</c:v>
                </c:pt>
                <c:pt idx="455">
                  <c:v>20.64</c:v>
                </c:pt>
                <c:pt idx="456">
                  <c:v>19.97</c:v>
                </c:pt>
                <c:pt idx="457">
                  <c:v>20</c:v>
                </c:pt>
                <c:pt idx="458">
                  <c:v>19.559999999999999</c:v>
                </c:pt>
                <c:pt idx="459">
                  <c:v>21.08</c:v>
                </c:pt>
                <c:pt idx="460">
                  <c:v>20.94</c:v>
                </c:pt>
                <c:pt idx="461">
                  <c:v>20.399999999999999</c:v>
                </c:pt>
                <c:pt idx="462">
                  <c:v>20.2</c:v>
                </c:pt>
                <c:pt idx="463">
                  <c:v>22.46</c:v>
                </c:pt>
                <c:pt idx="464">
                  <c:v>20.27</c:v>
                </c:pt>
                <c:pt idx="465">
                  <c:v>21.31</c:v>
                </c:pt>
                <c:pt idx="466">
                  <c:v>20.27</c:v>
                </c:pt>
                <c:pt idx="467">
                  <c:v>18.510000000000002</c:v>
                </c:pt>
                <c:pt idx="468">
                  <c:v>19.93</c:v>
                </c:pt>
                <c:pt idx="469">
                  <c:v>21</c:v>
                </c:pt>
                <c:pt idx="470">
                  <c:v>18.61</c:v>
                </c:pt>
                <c:pt idx="471">
                  <c:v>19.93</c:v>
                </c:pt>
                <c:pt idx="472">
                  <c:v>20.43</c:v>
                </c:pt>
                <c:pt idx="473">
                  <c:v>20.23</c:v>
                </c:pt>
                <c:pt idx="474">
                  <c:v>19.66</c:v>
                </c:pt>
                <c:pt idx="475">
                  <c:v>20.74</c:v>
                </c:pt>
                <c:pt idx="476">
                  <c:v>20.53</c:v>
                </c:pt>
                <c:pt idx="477">
                  <c:v>18.78</c:v>
                </c:pt>
                <c:pt idx="478">
                  <c:v>19.46</c:v>
                </c:pt>
                <c:pt idx="479">
                  <c:v>19.87</c:v>
                </c:pt>
                <c:pt idx="480">
                  <c:v>20.99</c:v>
                </c:pt>
                <c:pt idx="481">
                  <c:v>19.16</c:v>
                </c:pt>
                <c:pt idx="482">
                  <c:v>20.03</c:v>
                </c:pt>
                <c:pt idx="483">
                  <c:v>20.86</c:v>
                </c:pt>
                <c:pt idx="484">
                  <c:v>19.829999999999998</c:v>
                </c:pt>
                <c:pt idx="485">
                  <c:v>20.89</c:v>
                </c:pt>
                <c:pt idx="486">
                  <c:v>19.53</c:v>
                </c:pt>
                <c:pt idx="487">
                  <c:v>19.39</c:v>
                </c:pt>
                <c:pt idx="488">
                  <c:v>19.8</c:v>
                </c:pt>
                <c:pt idx="489">
                  <c:v>20.07</c:v>
                </c:pt>
                <c:pt idx="490">
                  <c:v>19.87</c:v>
                </c:pt>
                <c:pt idx="491">
                  <c:v>20.54</c:v>
                </c:pt>
                <c:pt idx="492">
                  <c:v>20.6</c:v>
                </c:pt>
                <c:pt idx="493">
                  <c:v>20</c:v>
                </c:pt>
                <c:pt idx="494">
                  <c:v>19.53</c:v>
                </c:pt>
                <c:pt idx="495">
                  <c:v>19.73</c:v>
                </c:pt>
                <c:pt idx="496">
                  <c:v>20.37</c:v>
                </c:pt>
                <c:pt idx="497">
                  <c:v>20.6</c:v>
                </c:pt>
                <c:pt idx="498">
                  <c:v>21.51</c:v>
                </c:pt>
                <c:pt idx="499">
                  <c:v>19.77</c:v>
                </c:pt>
                <c:pt idx="500">
                  <c:v>20.77</c:v>
                </c:pt>
                <c:pt idx="501">
                  <c:v>19.489999999999998</c:v>
                </c:pt>
                <c:pt idx="502">
                  <c:v>19.22</c:v>
                </c:pt>
                <c:pt idx="503">
                  <c:v>20.8</c:v>
                </c:pt>
                <c:pt idx="504">
                  <c:v>19.760000000000002</c:v>
                </c:pt>
                <c:pt idx="505">
                  <c:v>19.43</c:v>
                </c:pt>
                <c:pt idx="506">
                  <c:v>20</c:v>
                </c:pt>
                <c:pt idx="507">
                  <c:v>19.93</c:v>
                </c:pt>
                <c:pt idx="508">
                  <c:v>20.13</c:v>
                </c:pt>
                <c:pt idx="509">
                  <c:v>20.76</c:v>
                </c:pt>
                <c:pt idx="510">
                  <c:v>19.25</c:v>
                </c:pt>
                <c:pt idx="511">
                  <c:v>19.899999999999999</c:v>
                </c:pt>
                <c:pt idx="512">
                  <c:v>18.71</c:v>
                </c:pt>
                <c:pt idx="513">
                  <c:v>20.399999999999999</c:v>
                </c:pt>
                <c:pt idx="514">
                  <c:v>20.13</c:v>
                </c:pt>
                <c:pt idx="515">
                  <c:v>18.89</c:v>
                </c:pt>
                <c:pt idx="516">
                  <c:v>19.77</c:v>
                </c:pt>
                <c:pt idx="517">
                  <c:v>19.39</c:v>
                </c:pt>
                <c:pt idx="518">
                  <c:v>20.27</c:v>
                </c:pt>
                <c:pt idx="519">
                  <c:v>19.73</c:v>
                </c:pt>
                <c:pt idx="520">
                  <c:v>19.190000000000001</c:v>
                </c:pt>
                <c:pt idx="521">
                  <c:v>19.899999999999999</c:v>
                </c:pt>
                <c:pt idx="522">
                  <c:v>18.920000000000002</c:v>
                </c:pt>
                <c:pt idx="523">
                  <c:v>20.27</c:v>
                </c:pt>
                <c:pt idx="524">
                  <c:v>20.27</c:v>
                </c:pt>
                <c:pt idx="525">
                  <c:v>19.97</c:v>
                </c:pt>
                <c:pt idx="526">
                  <c:v>20.170000000000002</c:v>
                </c:pt>
                <c:pt idx="527">
                  <c:v>20.2</c:v>
                </c:pt>
                <c:pt idx="528">
                  <c:v>20.64</c:v>
                </c:pt>
                <c:pt idx="529">
                  <c:v>18.89</c:v>
                </c:pt>
                <c:pt idx="530">
                  <c:v>20.07</c:v>
                </c:pt>
                <c:pt idx="531">
                  <c:v>19.59</c:v>
                </c:pt>
                <c:pt idx="532">
                  <c:v>21.13</c:v>
                </c:pt>
                <c:pt idx="533">
                  <c:v>21.51</c:v>
                </c:pt>
                <c:pt idx="534">
                  <c:v>20.74</c:v>
                </c:pt>
                <c:pt idx="535">
                  <c:v>20.88</c:v>
                </c:pt>
                <c:pt idx="536">
                  <c:v>21.51</c:v>
                </c:pt>
                <c:pt idx="537">
                  <c:v>20.81</c:v>
                </c:pt>
                <c:pt idx="538">
                  <c:v>20</c:v>
                </c:pt>
                <c:pt idx="539">
                  <c:v>19.93</c:v>
                </c:pt>
                <c:pt idx="540">
                  <c:v>20</c:v>
                </c:pt>
                <c:pt idx="541">
                  <c:v>20.440000000000001</c:v>
                </c:pt>
                <c:pt idx="542">
                  <c:v>19.93</c:v>
                </c:pt>
                <c:pt idx="543">
                  <c:v>20.57</c:v>
                </c:pt>
                <c:pt idx="544">
                  <c:v>19.05</c:v>
                </c:pt>
                <c:pt idx="545">
                  <c:v>19.149999999999999</c:v>
                </c:pt>
                <c:pt idx="546">
                  <c:v>20.74</c:v>
                </c:pt>
                <c:pt idx="547">
                  <c:v>19.63</c:v>
                </c:pt>
                <c:pt idx="548">
                  <c:v>21.13</c:v>
                </c:pt>
                <c:pt idx="549">
                  <c:v>18.54</c:v>
                </c:pt>
                <c:pt idx="550">
                  <c:v>20.07</c:v>
                </c:pt>
                <c:pt idx="551">
                  <c:v>19.73</c:v>
                </c:pt>
                <c:pt idx="552">
                  <c:v>19.22</c:v>
                </c:pt>
                <c:pt idx="553">
                  <c:v>19.53</c:v>
                </c:pt>
                <c:pt idx="554">
                  <c:v>19.3</c:v>
                </c:pt>
                <c:pt idx="555">
                  <c:v>21.2</c:v>
                </c:pt>
                <c:pt idx="556">
                  <c:v>19.93</c:v>
                </c:pt>
                <c:pt idx="557">
                  <c:v>20.2</c:v>
                </c:pt>
                <c:pt idx="558">
                  <c:v>18.93</c:v>
                </c:pt>
                <c:pt idx="559">
                  <c:v>19.16</c:v>
                </c:pt>
                <c:pt idx="560">
                  <c:v>19.899999999999999</c:v>
                </c:pt>
                <c:pt idx="561">
                  <c:v>20.47</c:v>
                </c:pt>
                <c:pt idx="562">
                  <c:v>19.829999999999998</c:v>
                </c:pt>
                <c:pt idx="563">
                  <c:v>20.170000000000002</c:v>
                </c:pt>
                <c:pt idx="564">
                  <c:v>20.53</c:v>
                </c:pt>
                <c:pt idx="565">
                  <c:v>21.25</c:v>
                </c:pt>
                <c:pt idx="566">
                  <c:v>19.829999999999998</c:v>
                </c:pt>
                <c:pt idx="567">
                  <c:v>19.43</c:v>
                </c:pt>
                <c:pt idx="568">
                  <c:v>19.93</c:v>
                </c:pt>
                <c:pt idx="569">
                  <c:v>20.100000000000001</c:v>
                </c:pt>
                <c:pt idx="570">
                  <c:v>20.93</c:v>
                </c:pt>
                <c:pt idx="571">
                  <c:v>19.5</c:v>
                </c:pt>
                <c:pt idx="572">
                  <c:v>20.23</c:v>
                </c:pt>
                <c:pt idx="573">
                  <c:v>19.690000000000001</c:v>
                </c:pt>
                <c:pt idx="574">
                  <c:v>19.829999999999998</c:v>
                </c:pt>
                <c:pt idx="575">
                  <c:v>18.78</c:v>
                </c:pt>
                <c:pt idx="576">
                  <c:v>19.13</c:v>
                </c:pt>
                <c:pt idx="577">
                  <c:v>20.100000000000001</c:v>
                </c:pt>
                <c:pt idx="578">
                  <c:v>18.78</c:v>
                </c:pt>
                <c:pt idx="579">
                  <c:v>19.87</c:v>
                </c:pt>
                <c:pt idx="580">
                  <c:v>20.46</c:v>
                </c:pt>
                <c:pt idx="581">
                  <c:v>19.760000000000002</c:v>
                </c:pt>
                <c:pt idx="582">
                  <c:v>19.73</c:v>
                </c:pt>
                <c:pt idx="583">
                  <c:v>19.43</c:v>
                </c:pt>
                <c:pt idx="584">
                  <c:v>19.46</c:v>
                </c:pt>
                <c:pt idx="585">
                  <c:v>21.54</c:v>
                </c:pt>
                <c:pt idx="586">
                  <c:v>20.23</c:v>
                </c:pt>
                <c:pt idx="587">
                  <c:v>19.97</c:v>
                </c:pt>
                <c:pt idx="588">
                  <c:v>21.34</c:v>
                </c:pt>
                <c:pt idx="589">
                  <c:v>20.43</c:v>
                </c:pt>
                <c:pt idx="590">
                  <c:v>19.09</c:v>
                </c:pt>
                <c:pt idx="591">
                  <c:v>20.83</c:v>
                </c:pt>
                <c:pt idx="592">
                  <c:v>18.77</c:v>
                </c:pt>
                <c:pt idx="593">
                  <c:v>19.16</c:v>
                </c:pt>
                <c:pt idx="594">
                  <c:v>20.329999999999998</c:v>
                </c:pt>
                <c:pt idx="595">
                  <c:v>19.899999999999999</c:v>
                </c:pt>
                <c:pt idx="596">
                  <c:v>20.37</c:v>
                </c:pt>
                <c:pt idx="597">
                  <c:v>19.77</c:v>
                </c:pt>
                <c:pt idx="598">
                  <c:v>19.73</c:v>
                </c:pt>
                <c:pt idx="599">
                  <c:v>19.46</c:v>
                </c:pt>
                <c:pt idx="600">
                  <c:v>20.74</c:v>
                </c:pt>
                <c:pt idx="601">
                  <c:v>18.82</c:v>
                </c:pt>
                <c:pt idx="602">
                  <c:v>19.73</c:v>
                </c:pt>
                <c:pt idx="603">
                  <c:v>19.22</c:v>
                </c:pt>
                <c:pt idx="604">
                  <c:v>21.56</c:v>
                </c:pt>
                <c:pt idx="605">
                  <c:v>21.04</c:v>
                </c:pt>
                <c:pt idx="606">
                  <c:v>20.54</c:v>
                </c:pt>
                <c:pt idx="607">
                  <c:v>20.37</c:v>
                </c:pt>
                <c:pt idx="608">
                  <c:v>20.2</c:v>
                </c:pt>
                <c:pt idx="609">
                  <c:v>20.6</c:v>
                </c:pt>
                <c:pt idx="610">
                  <c:v>21.55</c:v>
                </c:pt>
                <c:pt idx="611">
                  <c:v>21.11</c:v>
                </c:pt>
                <c:pt idx="612">
                  <c:v>26.71</c:v>
                </c:pt>
                <c:pt idx="613">
                  <c:v>27.4</c:v>
                </c:pt>
                <c:pt idx="614">
                  <c:v>24.2</c:v>
                </c:pt>
                <c:pt idx="615">
                  <c:v>22.73</c:v>
                </c:pt>
                <c:pt idx="616">
                  <c:v>20.27</c:v>
                </c:pt>
                <c:pt idx="617">
                  <c:v>20.440000000000001</c:v>
                </c:pt>
                <c:pt idx="618">
                  <c:v>21.83</c:v>
                </c:pt>
                <c:pt idx="619">
                  <c:v>19.899999999999999</c:v>
                </c:pt>
                <c:pt idx="620">
                  <c:v>23.63</c:v>
                </c:pt>
                <c:pt idx="621">
                  <c:v>19.11</c:v>
                </c:pt>
                <c:pt idx="622">
                  <c:v>20.88</c:v>
                </c:pt>
                <c:pt idx="623">
                  <c:v>19.66</c:v>
                </c:pt>
                <c:pt idx="624">
                  <c:v>20.03</c:v>
                </c:pt>
                <c:pt idx="625">
                  <c:v>20.2</c:v>
                </c:pt>
                <c:pt idx="626">
                  <c:v>19.7</c:v>
                </c:pt>
                <c:pt idx="627">
                  <c:v>20.399999999999999</c:v>
                </c:pt>
                <c:pt idx="628">
                  <c:v>20.3</c:v>
                </c:pt>
                <c:pt idx="629">
                  <c:v>19.45</c:v>
                </c:pt>
                <c:pt idx="630">
                  <c:v>21.14</c:v>
                </c:pt>
                <c:pt idx="631">
                  <c:v>19.22</c:v>
                </c:pt>
                <c:pt idx="632">
                  <c:v>19.77</c:v>
                </c:pt>
                <c:pt idx="633">
                  <c:v>19.59</c:v>
                </c:pt>
                <c:pt idx="634">
                  <c:v>20.7</c:v>
                </c:pt>
                <c:pt idx="635">
                  <c:v>19.02</c:v>
                </c:pt>
                <c:pt idx="636">
                  <c:v>19.16</c:v>
                </c:pt>
                <c:pt idx="637">
                  <c:v>21.4</c:v>
                </c:pt>
                <c:pt idx="638">
                  <c:v>21.34</c:v>
                </c:pt>
                <c:pt idx="639">
                  <c:v>19.43</c:v>
                </c:pt>
                <c:pt idx="640">
                  <c:v>21.2</c:v>
                </c:pt>
                <c:pt idx="641">
                  <c:v>23.99</c:v>
                </c:pt>
                <c:pt idx="642">
                  <c:v>22.48</c:v>
                </c:pt>
                <c:pt idx="643">
                  <c:v>20.97</c:v>
                </c:pt>
                <c:pt idx="644">
                  <c:v>20.2</c:v>
                </c:pt>
                <c:pt idx="645">
                  <c:v>20.3</c:v>
                </c:pt>
                <c:pt idx="646">
                  <c:v>20.53</c:v>
                </c:pt>
                <c:pt idx="647">
                  <c:v>19.57</c:v>
                </c:pt>
                <c:pt idx="648">
                  <c:v>20.13</c:v>
                </c:pt>
                <c:pt idx="649">
                  <c:v>21.04</c:v>
                </c:pt>
                <c:pt idx="650">
                  <c:v>19.329999999999998</c:v>
                </c:pt>
                <c:pt idx="651">
                  <c:v>19.8</c:v>
                </c:pt>
                <c:pt idx="652">
                  <c:v>20.170000000000002</c:v>
                </c:pt>
                <c:pt idx="653">
                  <c:v>20.37</c:v>
                </c:pt>
                <c:pt idx="654">
                  <c:v>20.61</c:v>
                </c:pt>
                <c:pt idx="655">
                  <c:v>20.13</c:v>
                </c:pt>
                <c:pt idx="656">
                  <c:v>21.81</c:v>
                </c:pt>
                <c:pt idx="657">
                  <c:v>20.57</c:v>
                </c:pt>
                <c:pt idx="658">
                  <c:v>20.2</c:v>
                </c:pt>
                <c:pt idx="659">
                  <c:v>18.75</c:v>
                </c:pt>
                <c:pt idx="660">
                  <c:v>21.11</c:v>
                </c:pt>
                <c:pt idx="661">
                  <c:v>18.91</c:v>
                </c:pt>
                <c:pt idx="662">
                  <c:v>20.170000000000002</c:v>
                </c:pt>
                <c:pt idx="663">
                  <c:v>20.03</c:v>
                </c:pt>
                <c:pt idx="664">
                  <c:v>19.39</c:v>
                </c:pt>
                <c:pt idx="665">
                  <c:v>19.22</c:v>
                </c:pt>
                <c:pt idx="666">
                  <c:v>20.27</c:v>
                </c:pt>
                <c:pt idx="667">
                  <c:v>19.489999999999998</c:v>
                </c:pt>
                <c:pt idx="668">
                  <c:v>19.97</c:v>
                </c:pt>
                <c:pt idx="669">
                  <c:v>19.190000000000001</c:v>
                </c:pt>
                <c:pt idx="670">
                  <c:v>19.39</c:v>
                </c:pt>
                <c:pt idx="671">
                  <c:v>19.93</c:v>
                </c:pt>
                <c:pt idx="672">
                  <c:v>20.07</c:v>
                </c:pt>
                <c:pt idx="673">
                  <c:v>20.07</c:v>
                </c:pt>
                <c:pt idx="674">
                  <c:v>20.67</c:v>
                </c:pt>
                <c:pt idx="675">
                  <c:v>23.1</c:v>
                </c:pt>
                <c:pt idx="676">
                  <c:v>20.81</c:v>
                </c:pt>
                <c:pt idx="677">
                  <c:v>20.57</c:v>
                </c:pt>
                <c:pt idx="678">
                  <c:v>20.239999999999998</c:v>
                </c:pt>
                <c:pt idx="679">
                  <c:v>20.81</c:v>
                </c:pt>
                <c:pt idx="680">
                  <c:v>20.97</c:v>
                </c:pt>
                <c:pt idx="681">
                  <c:v>20</c:v>
                </c:pt>
                <c:pt idx="682">
                  <c:v>21.59</c:v>
                </c:pt>
                <c:pt idx="683">
                  <c:v>19.73</c:v>
                </c:pt>
                <c:pt idx="684">
                  <c:v>19.37</c:v>
                </c:pt>
                <c:pt idx="685">
                  <c:v>19.2</c:v>
                </c:pt>
                <c:pt idx="686">
                  <c:v>20.27</c:v>
                </c:pt>
                <c:pt idx="687">
                  <c:v>19.97</c:v>
                </c:pt>
                <c:pt idx="688">
                  <c:v>20.8</c:v>
                </c:pt>
                <c:pt idx="689">
                  <c:v>20.7</c:v>
                </c:pt>
                <c:pt idx="690">
                  <c:v>20</c:v>
                </c:pt>
                <c:pt idx="691">
                  <c:v>20.3</c:v>
                </c:pt>
                <c:pt idx="692">
                  <c:v>20.97</c:v>
                </c:pt>
                <c:pt idx="693">
                  <c:v>19.43</c:v>
                </c:pt>
                <c:pt idx="694">
                  <c:v>21.24</c:v>
                </c:pt>
                <c:pt idx="695">
                  <c:v>19.32</c:v>
                </c:pt>
                <c:pt idx="696">
                  <c:v>20.170000000000002</c:v>
                </c:pt>
                <c:pt idx="697">
                  <c:v>18.739999999999998</c:v>
                </c:pt>
                <c:pt idx="698">
                  <c:v>19.5</c:v>
                </c:pt>
                <c:pt idx="699">
                  <c:v>21.03</c:v>
                </c:pt>
                <c:pt idx="700">
                  <c:v>19.059999999999999</c:v>
                </c:pt>
                <c:pt idx="701">
                  <c:v>21.06</c:v>
                </c:pt>
                <c:pt idx="702">
                  <c:v>20.3</c:v>
                </c:pt>
                <c:pt idx="703">
                  <c:v>19.43</c:v>
                </c:pt>
                <c:pt idx="704">
                  <c:v>19.73</c:v>
                </c:pt>
                <c:pt idx="705">
                  <c:v>21.64</c:v>
                </c:pt>
                <c:pt idx="706">
                  <c:v>19.93</c:v>
                </c:pt>
                <c:pt idx="707">
                  <c:v>20.93</c:v>
                </c:pt>
                <c:pt idx="708">
                  <c:v>20.91</c:v>
                </c:pt>
                <c:pt idx="709">
                  <c:v>20.83</c:v>
                </c:pt>
                <c:pt idx="710">
                  <c:v>18.850000000000001</c:v>
                </c:pt>
                <c:pt idx="711">
                  <c:v>19.8</c:v>
                </c:pt>
                <c:pt idx="712">
                  <c:v>20.329999999999998</c:v>
                </c:pt>
                <c:pt idx="713">
                  <c:v>20.03</c:v>
                </c:pt>
                <c:pt idx="714">
                  <c:v>19.93</c:v>
                </c:pt>
                <c:pt idx="715">
                  <c:v>19.829999999999998</c:v>
                </c:pt>
                <c:pt idx="716">
                  <c:v>19.5</c:v>
                </c:pt>
                <c:pt idx="717">
                  <c:v>19.03</c:v>
                </c:pt>
                <c:pt idx="718">
                  <c:v>19.66</c:v>
                </c:pt>
                <c:pt idx="719">
                  <c:v>20</c:v>
                </c:pt>
                <c:pt idx="720">
                  <c:v>20.56</c:v>
                </c:pt>
                <c:pt idx="721">
                  <c:v>19.600000000000001</c:v>
                </c:pt>
                <c:pt idx="722">
                  <c:v>19.829999999999998</c:v>
                </c:pt>
                <c:pt idx="723">
                  <c:v>20.170000000000002</c:v>
                </c:pt>
                <c:pt idx="724">
                  <c:v>19.350000000000001</c:v>
                </c:pt>
                <c:pt idx="725">
                  <c:v>20.03</c:v>
                </c:pt>
                <c:pt idx="726">
                  <c:v>20.07</c:v>
                </c:pt>
                <c:pt idx="727">
                  <c:v>19.53</c:v>
                </c:pt>
                <c:pt idx="728">
                  <c:v>20.76</c:v>
                </c:pt>
                <c:pt idx="729">
                  <c:v>19.8</c:v>
                </c:pt>
                <c:pt idx="730">
                  <c:v>18.98</c:v>
                </c:pt>
                <c:pt idx="731">
                  <c:v>20.07</c:v>
                </c:pt>
                <c:pt idx="732">
                  <c:v>20.170000000000002</c:v>
                </c:pt>
                <c:pt idx="733">
                  <c:v>19.899999999999999</c:v>
                </c:pt>
                <c:pt idx="734">
                  <c:v>20.37</c:v>
                </c:pt>
                <c:pt idx="735">
                  <c:v>20.94</c:v>
                </c:pt>
                <c:pt idx="736">
                  <c:v>19.46</c:v>
                </c:pt>
                <c:pt idx="737">
                  <c:v>20.03</c:v>
                </c:pt>
                <c:pt idx="738">
                  <c:v>21.08</c:v>
                </c:pt>
                <c:pt idx="739">
                  <c:v>20.57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D6-402C-916D-3414BC06C7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761232"/>
        <c:axId val="927189824"/>
      </c:barChart>
      <c:catAx>
        <c:axId val="959761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000" b="1" i="0" kern="1200" baseline="0">
                    <a:solidFill>
                      <a:srgbClr val="595959"/>
                    </a:solidFill>
                    <a:effectLst/>
                  </a:rPr>
                  <a:t>Time(Sec)</a:t>
                </a:r>
                <a:endParaRPr lang="ko-KR" altLang="ko-KR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7189824"/>
        <c:crosses val="autoZero"/>
        <c:auto val="1"/>
        <c:lblAlgn val="ctr"/>
        <c:lblOffset val="100"/>
        <c:noMultiLvlLbl val="0"/>
      </c:catAx>
      <c:valAx>
        <c:axId val="927189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000" b="1" i="0" kern="1200" baseline="0">
                    <a:solidFill>
                      <a:srgbClr val="595959"/>
                    </a:solidFill>
                    <a:effectLst/>
                  </a:rPr>
                  <a:t>Util(%)</a:t>
                </a:r>
                <a:endParaRPr lang="ko-KR" altLang="ko-KR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9761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MNIST_RAM32G!$N$236</c:f>
              <c:strCache>
                <c:ptCount val="1"/>
                <c:pt idx="0">
                  <c:v>md.shuffle_model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MNIST_RAM32G!$N$237:$N$778</c:f>
              <c:numCache>
                <c:formatCode>General</c:formatCode>
                <c:ptCount val="542"/>
                <c:pt idx="0">
                  <c:v>13.13</c:v>
                </c:pt>
                <c:pt idx="1">
                  <c:v>11.79</c:v>
                </c:pt>
                <c:pt idx="2">
                  <c:v>16.72</c:v>
                </c:pt>
                <c:pt idx="3">
                  <c:v>17.14</c:v>
                </c:pt>
                <c:pt idx="4">
                  <c:v>16.72</c:v>
                </c:pt>
                <c:pt idx="5">
                  <c:v>16.36</c:v>
                </c:pt>
                <c:pt idx="6">
                  <c:v>16.53</c:v>
                </c:pt>
                <c:pt idx="7">
                  <c:v>16.559999999999999</c:v>
                </c:pt>
                <c:pt idx="8">
                  <c:v>16.53</c:v>
                </c:pt>
                <c:pt idx="9">
                  <c:v>16.809999999999999</c:v>
                </c:pt>
                <c:pt idx="10">
                  <c:v>16.72</c:v>
                </c:pt>
                <c:pt idx="11">
                  <c:v>16.53</c:v>
                </c:pt>
                <c:pt idx="12">
                  <c:v>16.5</c:v>
                </c:pt>
                <c:pt idx="13">
                  <c:v>16.690000000000001</c:v>
                </c:pt>
                <c:pt idx="14">
                  <c:v>22.43</c:v>
                </c:pt>
                <c:pt idx="15">
                  <c:v>19.3</c:v>
                </c:pt>
                <c:pt idx="16">
                  <c:v>17.59</c:v>
                </c:pt>
                <c:pt idx="17">
                  <c:v>18.7</c:v>
                </c:pt>
                <c:pt idx="18">
                  <c:v>19.52</c:v>
                </c:pt>
                <c:pt idx="19">
                  <c:v>16.86</c:v>
                </c:pt>
                <c:pt idx="20">
                  <c:v>16.86</c:v>
                </c:pt>
                <c:pt idx="21">
                  <c:v>16.329999999999998</c:v>
                </c:pt>
                <c:pt idx="22">
                  <c:v>16.670000000000002</c:v>
                </c:pt>
                <c:pt idx="23">
                  <c:v>16.36</c:v>
                </c:pt>
                <c:pt idx="24">
                  <c:v>16.39</c:v>
                </c:pt>
                <c:pt idx="25">
                  <c:v>16.690000000000001</c:v>
                </c:pt>
                <c:pt idx="26">
                  <c:v>16.829999999999998</c:v>
                </c:pt>
                <c:pt idx="27">
                  <c:v>16.53</c:v>
                </c:pt>
                <c:pt idx="28">
                  <c:v>16.61</c:v>
                </c:pt>
                <c:pt idx="29">
                  <c:v>16.64</c:v>
                </c:pt>
                <c:pt idx="30">
                  <c:v>16.53</c:v>
                </c:pt>
                <c:pt idx="31">
                  <c:v>16.5</c:v>
                </c:pt>
                <c:pt idx="32">
                  <c:v>16.36</c:v>
                </c:pt>
                <c:pt idx="33">
                  <c:v>16.53</c:v>
                </c:pt>
                <c:pt idx="34">
                  <c:v>16.36</c:v>
                </c:pt>
                <c:pt idx="35">
                  <c:v>16.559999999999999</c:v>
                </c:pt>
                <c:pt idx="36">
                  <c:v>16.670000000000002</c:v>
                </c:pt>
                <c:pt idx="37">
                  <c:v>16.329999999999998</c:v>
                </c:pt>
                <c:pt idx="38">
                  <c:v>16.39</c:v>
                </c:pt>
                <c:pt idx="39">
                  <c:v>16.329999999999998</c:v>
                </c:pt>
                <c:pt idx="40">
                  <c:v>16.690000000000001</c:v>
                </c:pt>
                <c:pt idx="41">
                  <c:v>16.36</c:v>
                </c:pt>
                <c:pt idx="42">
                  <c:v>16.36</c:v>
                </c:pt>
                <c:pt idx="43">
                  <c:v>16.53</c:v>
                </c:pt>
                <c:pt idx="44">
                  <c:v>16.53</c:v>
                </c:pt>
                <c:pt idx="45">
                  <c:v>16.559999999999999</c:v>
                </c:pt>
                <c:pt idx="46">
                  <c:v>16.190000000000001</c:v>
                </c:pt>
                <c:pt idx="47">
                  <c:v>16.670000000000002</c:v>
                </c:pt>
                <c:pt idx="48">
                  <c:v>16.690000000000001</c:v>
                </c:pt>
                <c:pt idx="49">
                  <c:v>16.5</c:v>
                </c:pt>
                <c:pt idx="50">
                  <c:v>16.690000000000001</c:v>
                </c:pt>
                <c:pt idx="51">
                  <c:v>16.670000000000002</c:v>
                </c:pt>
                <c:pt idx="52">
                  <c:v>16.670000000000002</c:v>
                </c:pt>
                <c:pt idx="53">
                  <c:v>16.72</c:v>
                </c:pt>
                <c:pt idx="54">
                  <c:v>16.45</c:v>
                </c:pt>
                <c:pt idx="55">
                  <c:v>16.5</c:v>
                </c:pt>
                <c:pt idx="56">
                  <c:v>16.559999999999999</c:v>
                </c:pt>
                <c:pt idx="57">
                  <c:v>16.64</c:v>
                </c:pt>
                <c:pt idx="58">
                  <c:v>16.64</c:v>
                </c:pt>
                <c:pt idx="59">
                  <c:v>16.329999999999998</c:v>
                </c:pt>
                <c:pt idx="60">
                  <c:v>16.47</c:v>
                </c:pt>
                <c:pt idx="61">
                  <c:v>16.329999999999998</c:v>
                </c:pt>
                <c:pt idx="62">
                  <c:v>15.45</c:v>
                </c:pt>
                <c:pt idx="63">
                  <c:v>10.82</c:v>
                </c:pt>
                <c:pt idx="64">
                  <c:v>8</c:v>
                </c:pt>
                <c:pt idx="65">
                  <c:v>11.74</c:v>
                </c:pt>
                <c:pt idx="66">
                  <c:v>13.67</c:v>
                </c:pt>
                <c:pt idx="67">
                  <c:v>6.75</c:v>
                </c:pt>
                <c:pt idx="68">
                  <c:v>6.54</c:v>
                </c:pt>
                <c:pt idx="69">
                  <c:v>7.33</c:v>
                </c:pt>
                <c:pt idx="70">
                  <c:v>13.07</c:v>
                </c:pt>
                <c:pt idx="71">
                  <c:v>12.05</c:v>
                </c:pt>
                <c:pt idx="72">
                  <c:v>13.64</c:v>
                </c:pt>
                <c:pt idx="73">
                  <c:v>12.63</c:v>
                </c:pt>
                <c:pt idx="74">
                  <c:v>13.23</c:v>
                </c:pt>
                <c:pt idx="75">
                  <c:v>13.26</c:v>
                </c:pt>
                <c:pt idx="76">
                  <c:v>13.09</c:v>
                </c:pt>
                <c:pt idx="77">
                  <c:v>13.5</c:v>
                </c:pt>
                <c:pt idx="78">
                  <c:v>13.23</c:v>
                </c:pt>
                <c:pt idx="79">
                  <c:v>13.83</c:v>
                </c:pt>
                <c:pt idx="80">
                  <c:v>14.24</c:v>
                </c:pt>
                <c:pt idx="81">
                  <c:v>13.93</c:v>
                </c:pt>
                <c:pt idx="82">
                  <c:v>13.69</c:v>
                </c:pt>
                <c:pt idx="83">
                  <c:v>11.88</c:v>
                </c:pt>
                <c:pt idx="84">
                  <c:v>13.21</c:v>
                </c:pt>
                <c:pt idx="85">
                  <c:v>12.63</c:v>
                </c:pt>
                <c:pt idx="86">
                  <c:v>13.09</c:v>
                </c:pt>
                <c:pt idx="87">
                  <c:v>12.5</c:v>
                </c:pt>
                <c:pt idx="88">
                  <c:v>13.23</c:v>
                </c:pt>
                <c:pt idx="89">
                  <c:v>13.52</c:v>
                </c:pt>
                <c:pt idx="90">
                  <c:v>13.02</c:v>
                </c:pt>
                <c:pt idx="91">
                  <c:v>12.63</c:v>
                </c:pt>
                <c:pt idx="92">
                  <c:v>14.26</c:v>
                </c:pt>
                <c:pt idx="93">
                  <c:v>14.03</c:v>
                </c:pt>
                <c:pt idx="94">
                  <c:v>11.13</c:v>
                </c:pt>
                <c:pt idx="95">
                  <c:v>12.94</c:v>
                </c:pt>
                <c:pt idx="96">
                  <c:v>12.96</c:v>
                </c:pt>
                <c:pt idx="97">
                  <c:v>12.79</c:v>
                </c:pt>
                <c:pt idx="98">
                  <c:v>12.2</c:v>
                </c:pt>
                <c:pt idx="99">
                  <c:v>13.81</c:v>
                </c:pt>
                <c:pt idx="100">
                  <c:v>12.92</c:v>
                </c:pt>
                <c:pt idx="101">
                  <c:v>12.96</c:v>
                </c:pt>
                <c:pt idx="102">
                  <c:v>13.52</c:v>
                </c:pt>
                <c:pt idx="103">
                  <c:v>12.41</c:v>
                </c:pt>
                <c:pt idx="104">
                  <c:v>12.44</c:v>
                </c:pt>
                <c:pt idx="105">
                  <c:v>14.65</c:v>
                </c:pt>
                <c:pt idx="106">
                  <c:v>15.72</c:v>
                </c:pt>
                <c:pt idx="107">
                  <c:v>15.38</c:v>
                </c:pt>
                <c:pt idx="108">
                  <c:v>15.72</c:v>
                </c:pt>
                <c:pt idx="109">
                  <c:v>14.86</c:v>
                </c:pt>
                <c:pt idx="110">
                  <c:v>15.55</c:v>
                </c:pt>
                <c:pt idx="111">
                  <c:v>15.08</c:v>
                </c:pt>
                <c:pt idx="112">
                  <c:v>16.28</c:v>
                </c:pt>
                <c:pt idx="113">
                  <c:v>16.28</c:v>
                </c:pt>
                <c:pt idx="114">
                  <c:v>12.06</c:v>
                </c:pt>
                <c:pt idx="115">
                  <c:v>9.65</c:v>
                </c:pt>
                <c:pt idx="116">
                  <c:v>10.7</c:v>
                </c:pt>
                <c:pt idx="117">
                  <c:v>19.77</c:v>
                </c:pt>
                <c:pt idx="118">
                  <c:v>13.23</c:v>
                </c:pt>
                <c:pt idx="119">
                  <c:v>13.81</c:v>
                </c:pt>
                <c:pt idx="120">
                  <c:v>14.12</c:v>
                </c:pt>
                <c:pt idx="121">
                  <c:v>13.55</c:v>
                </c:pt>
                <c:pt idx="122">
                  <c:v>13.81</c:v>
                </c:pt>
                <c:pt idx="123">
                  <c:v>14.03</c:v>
                </c:pt>
                <c:pt idx="124">
                  <c:v>11.53</c:v>
                </c:pt>
                <c:pt idx="125">
                  <c:v>12.85</c:v>
                </c:pt>
                <c:pt idx="126">
                  <c:v>13.21</c:v>
                </c:pt>
                <c:pt idx="127">
                  <c:v>13.79</c:v>
                </c:pt>
                <c:pt idx="128">
                  <c:v>13.14</c:v>
                </c:pt>
                <c:pt idx="129">
                  <c:v>13.55</c:v>
                </c:pt>
                <c:pt idx="130">
                  <c:v>13.5</c:v>
                </c:pt>
                <c:pt idx="131">
                  <c:v>13.07</c:v>
                </c:pt>
                <c:pt idx="132">
                  <c:v>13.64</c:v>
                </c:pt>
                <c:pt idx="133">
                  <c:v>14.12</c:v>
                </c:pt>
                <c:pt idx="134">
                  <c:v>14.07</c:v>
                </c:pt>
                <c:pt idx="135">
                  <c:v>13.36</c:v>
                </c:pt>
                <c:pt idx="136">
                  <c:v>13.98</c:v>
                </c:pt>
                <c:pt idx="137">
                  <c:v>13.6</c:v>
                </c:pt>
                <c:pt idx="138">
                  <c:v>13.55</c:v>
                </c:pt>
                <c:pt idx="139">
                  <c:v>13.26</c:v>
                </c:pt>
                <c:pt idx="140">
                  <c:v>12.77</c:v>
                </c:pt>
                <c:pt idx="141">
                  <c:v>13.04</c:v>
                </c:pt>
                <c:pt idx="142">
                  <c:v>14.02</c:v>
                </c:pt>
                <c:pt idx="143">
                  <c:v>13.09</c:v>
                </c:pt>
                <c:pt idx="144">
                  <c:v>13.81</c:v>
                </c:pt>
                <c:pt idx="145">
                  <c:v>13.23</c:v>
                </c:pt>
                <c:pt idx="146">
                  <c:v>13.64</c:v>
                </c:pt>
                <c:pt idx="147">
                  <c:v>13.38</c:v>
                </c:pt>
                <c:pt idx="148">
                  <c:v>13.83</c:v>
                </c:pt>
                <c:pt idx="149">
                  <c:v>13.81</c:v>
                </c:pt>
                <c:pt idx="150">
                  <c:v>14.05</c:v>
                </c:pt>
                <c:pt idx="151">
                  <c:v>11</c:v>
                </c:pt>
                <c:pt idx="152">
                  <c:v>16.5</c:v>
                </c:pt>
                <c:pt idx="153">
                  <c:v>16</c:v>
                </c:pt>
                <c:pt idx="154">
                  <c:v>15.22</c:v>
                </c:pt>
                <c:pt idx="155">
                  <c:v>15.83</c:v>
                </c:pt>
                <c:pt idx="156">
                  <c:v>16.309999999999999</c:v>
                </c:pt>
                <c:pt idx="157">
                  <c:v>15.81</c:v>
                </c:pt>
                <c:pt idx="158">
                  <c:v>15.69</c:v>
                </c:pt>
                <c:pt idx="159">
                  <c:v>16.8</c:v>
                </c:pt>
                <c:pt idx="160">
                  <c:v>15.24</c:v>
                </c:pt>
                <c:pt idx="161">
                  <c:v>11.52</c:v>
                </c:pt>
                <c:pt idx="162">
                  <c:v>10</c:v>
                </c:pt>
                <c:pt idx="163">
                  <c:v>13.36</c:v>
                </c:pt>
                <c:pt idx="164">
                  <c:v>16.329999999999998</c:v>
                </c:pt>
                <c:pt idx="165">
                  <c:v>13.36</c:v>
                </c:pt>
                <c:pt idx="166">
                  <c:v>13.38</c:v>
                </c:pt>
                <c:pt idx="167">
                  <c:v>12.94</c:v>
                </c:pt>
                <c:pt idx="168">
                  <c:v>13.62</c:v>
                </c:pt>
                <c:pt idx="169">
                  <c:v>12.71</c:v>
                </c:pt>
                <c:pt idx="170">
                  <c:v>12.9</c:v>
                </c:pt>
                <c:pt idx="171">
                  <c:v>13.67</c:v>
                </c:pt>
                <c:pt idx="172">
                  <c:v>14.02</c:v>
                </c:pt>
                <c:pt idx="173">
                  <c:v>13.64</c:v>
                </c:pt>
                <c:pt idx="174">
                  <c:v>13.23</c:v>
                </c:pt>
                <c:pt idx="175">
                  <c:v>13.42</c:v>
                </c:pt>
                <c:pt idx="176">
                  <c:v>12.92</c:v>
                </c:pt>
                <c:pt idx="177">
                  <c:v>13.48</c:v>
                </c:pt>
                <c:pt idx="178">
                  <c:v>14.66</c:v>
                </c:pt>
                <c:pt idx="179">
                  <c:v>13.52</c:v>
                </c:pt>
                <c:pt idx="180">
                  <c:v>13.4</c:v>
                </c:pt>
                <c:pt idx="181">
                  <c:v>13.33</c:v>
                </c:pt>
                <c:pt idx="182">
                  <c:v>13.33</c:v>
                </c:pt>
                <c:pt idx="183">
                  <c:v>13.33</c:v>
                </c:pt>
                <c:pt idx="184">
                  <c:v>12.85</c:v>
                </c:pt>
                <c:pt idx="185">
                  <c:v>13.79</c:v>
                </c:pt>
                <c:pt idx="186">
                  <c:v>12.63</c:v>
                </c:pt>
                <c:pt idx="187">
                  <c:v>11.28</c:v>
                </c:pt>
                <c:pt idx="188">
                  <c:v>13.91</c:v>
                </c:pt>
                <c:pt idx="189">
                  <c:v>13.93</c:v>
                </c:pt>
                <c:pt idx="190">
                  <c:v>12.16</c:v>
                </c:pt>
                <c:pt idx="191">
                  <c:v>12.63</c:v>
                </c:pt>
                <c:pt idx="192">
                  <c:v>12.48</c:v>
                </c:pt>
                <c:pt idx="193">
                  <c:v>13.33</c:v>
                </c:pt>
                <c:pt idx="194">
                  <c:v>13.26</c:v>
                </c:pt>
                <c:pt idx="195">
                  <c:v>13.52</c:v>
                </c:pt>
                <c:pt idx="196">
                  <c:v>13.11</c:v>
                </c:pt>
                <c:pt idx="197">
                  <c:v>13.64</c:v>
                </c:pt>
                <c:pt idx="198">
                  <c:v>11.04</c:v>
                </c:pt>
                <c:pt idx="199">
                  <c:v>17.850000000000001</c:v>
                </c:pt>
                <c:pt idx="200">
                  <c:v>16.61</c:v>
                </c:pt>
                <c:pt idx="201">
                  <c:v>15.95</c:v>
                </c:pt>
                <c:pt idx="202">
                  <c:v>15.05</c:v>
                </c:pt>
                <c:pt idx="203">
                  <c:v>15.46</c:v>
                </c:pt>
                <c:pt idx="204">
                  <c:v>15.64</c:v>
                </c:pt>
                <c:pt idx="205">
                  <c:v>14.96</c:v>
                </c:pt>
                <c:pt idx="206">
                  <c:v>15.2</c:v>
                </c:pt>
                <c:pt idx="207">
                  <c:v>15.01</c:v>
                </c:pt>
                <c:pt idx="208">
                  <c:v>10.23</c:v>
                </c:pt>
                <c:pt idx="209">
                  <c:v>10.43</c:v>
                </c:pt>
                <c:pt idx="210">
                  <c:v>13.98</c:v>
                </c:pt>
                <c:pt idx="211">
                  <c:v>15.21</c:v>
                </c:pt>
                <c:pt idx="212">
                  <c:v>12.07</c:v>
                </c:pt>
                <c:pt idx="213">
                  <c:v>11.9</c:v>
                </c:pt>
                <c:pt idx="214">
                  <c:v>12.33</c:v>
                </c:pt>
                <c:pt idx="215">
                  <c:v>12.18</c:v>
                </c:pt>
                <c:pt idx="216">
                  <c:v>12.48</c:v>
                </c:pt>
                <c:pt idx="217">
                  <c:v>13.67</c:v>
                </c:pt>
                <c:pt idx="218">
                  <c:v>13.36</c:v>
                </c:pt>
                <c:pt idx="219">
                  <c:v>13.36</c:v>
                </c:pt>
                <c:pt idx="220">
                  <c:v>12.58</c:v>
                </c:pt>
                <c:pt idx="221">
                  <c:v>13.6</c:v>
                </c:pt>
                <c:pt idx="222">
                  <c:v>13.74</c:v>
                </c:pt>
                <c:pt idx="223">
                  <c:v>13.36</c:v>
                </c:pt>
                <c:pt idx="224">
                  <c:v>13.38</c:v>
                </c:pt>
                <c:pt idx="225">
                  <c:v>13.07</c:v>
                </c:pt>
                <c:pt idx="226">
                  <c:v>13.6</c:v>
                </c:pt>
                <c:pt idx="227">
                  <c:v>13.93</c:v>
                </c:pt>
                <c:pt idx="228">
                  <c:v>13.13</c:v>
                </c:pt>
                <c:pt idx="229">
                  <c:v>13.04</c:v>
                </c:pt>
                <c:pt idx="230">
                  <c:v>12.18</c:v>
                </c:pt>
                <c:pt idx="231">
                  <c:v>13.64</c:v>
                </c:pt>
                <c:pt idx="232">
                  <c:v>13.64</c:v>
                </c:pt>
                <c:pt idx="233">
                  <c:v>13.67</c:v>
                </c:pt>
                <c:pt idx="234">
                  <c:v>13.21</c:v>
                </c:pt>
                <c:pt idx="235">
                  <c:v>12.2</c:v>
                </c:pt>
                <c:pt idx="236">
                  <c:v>14.64</c:v>
                </c:pt>
                <c:pt idx="237">
                  <c:v>13.67</c:v>
                </c:pt>
                <c:pt idx="238">
                  <c:v>13.21</c:v>
                </c:pt>
                <c:pt idx="239">
                  <c:v>13.67</c:v>
                </c:pt>
                <c:pt idx="240">
                  <c:v>12.79</c:v>
                </c:pt>
                <c:pt idx="241">
                  <c:v>13.21</c:v>
                </c:pt>
                <c:pt idx="242">
                  <c:v>13.07</c:v>
                </c:pt>
                <c:pt idx="243">
                  <c:v>14.29</c:v>
                </c:pt>
                <c:pt idx="244">
                  <c:v>13.67</c:v>
                </c:pt>
                <c:pt idx="245">
                  <c:v>12.69</c:v>
                </c:pt>
                <c:pt idx="246">
                  <c:v>15.67</c:v>
                </c:pt>
                <c:pt idx="247">
                  <c:v>15.41</c:v>
                </c:pt>
                <c:pt idx="248">
                  <c:v>16.47</c:v>
                </c:pt>
                <c:pt idx="249">
                  <c:v>15.83</c:v>
                </c:pt>
                <c:pt idx="250">
                  <c:v>15.45</c:v>
                </c:pt>
                <c:pt idx="251">
                  <c:v>15.53</c:v>
                </c:pt>
                <c:pt idx="252">
                  <c:v>15.53</c:v>
                </c:pt>
                <c:pt idx="253">
                  <c:v>16.11</c:v>
                </c:pt>
                <c:pt idx="254">
                  <c:v>15.73</c:v>
                </c:pt>
                <c:pt idx="255">
                  <c:v>8.83</c:v>
                </c:pt>
                <c:pt idx="256">
                  <c:v>9.83</c:v>
                </c:pt>
                <c:pt idx="257">
                  <c:v>17.11</c:v>
                </c:pt>
                <c:pt idx="258">
                  <c:v>13.52</c:v>
                </c:pt>
                <c:pt idx="259">
                  <c:v>13.33</c:v>
                </c:pt>
                <c:pt idx="260">
                  <c:v>13.38</c:v>
                </c:pt>
                <c:pt idx="261">
                  <c:v>12.48</c:v>
                </c:pt>
                <c:pt idx="262">
                  <c:v>13.76</c:v>
                </c:pt>
                <c:pt idx="263">
                  <c:v>13.67</c:v>
                </c:pt>
                <c:pt idx="264">
                  <c:v>12.75</c:v>
                </c:pt>
                <c:pt idx="265">
                  <c:v>12.88</c:v>
                </c:pt>
                <c:pt idx="266">
                  <c:v>13.67</c:v>
                </c:pt>
                <c:pt idx="267">
                  <c:v>12.77</c:v>
                </c:pt>
                <c:pt idx="268">
                  <c:v>12.92</c:v>
                </c:pt>
                <c:pt idx="269">
                  <c:v>13.67</c:v>
                </c:pt>
                <c:pt idx="270">
                  <c:v>13.76</c:v>
                </c:pt>
                <c:pt idx="271">
                  <c:v>13.86</c:v>
                </c:pt>
                <c:pt idx="272">
                  <c:v>13.38</c:v>
                </c:pt>
                <c:pt idx="273">
                  <c:v>13.52</c:v>
                </c:pt>
                <c:pt idx="274">
                  <c:v>13.42</c:v>
                </c:pt>
                <c:pt idx="275">
                  <c:v>13.67</c:v>
                </c:pt>
                <c:pt idx="276">
                  <c:v>12.9</c:v>
                </c:pt>
                <c:pt idx="277">
                  <c:v>13.09</c:v>
                </c:pt>
                <c:pt idx="278">
                  <c:v>13.83</c:v>
                </c:pt>
                <c:pt idx="279">
                  <c:v>13.38</c:v>
                </c:pt>
                <c:pt idx="280">
                  <c:v>14.52</c:v>
                </c:pt>
                <c:pt idx="281">
                  <c:v>13.48</c:v>
                </c:pt>
                <c:pt idx="282">
                  <c:v>11.43</c:v>
                </c:pt>
                <c:pt idx="283">
                  <c:v>12.96</c:v>
                </c:pt>
                <c:pt idx="284">
                  <c:v>13.36</c:v>
                </c:pt>
                <c:pt idx="285">
                  <c:v>12.79</c:v>
                </c:pt>
                <c:pt idx="286">
                  <c:v>13.81</c:v>
                </c:pt>
                <c:pt idx="287">
                  <c:v>13.29</c:v>
                </c:pt>
                <c:pt idx="288">
                  <c:v>13.64</c:v>
                </c:pt>
                <c:pt idx="289">
                  <c:v>13.81</c:v>
                </c:pt>
                <c:pt idx="290">
                  <c:v>14.5</c:v>
                </c:pt>
                <c:pt idx="291">
                  <c:v>13.4</c:v>
                </c:pt>
                <c:pt idx="292">
                  <c:v>12.71</c:v>
                </c:pt>
                <c:pt idx="293">
                  <c:v>16.11</c:v>
                </c:pt>
                <c:pt idx="294">
                  <c:v>15.36</c:v>
                </c:pt>
                <c:pt idx="295">
                  <c:v>16</c:v>
                </c:pt>
                <c:pt idx="296">
                  <c:v>15.72</c:v>
                </c:pt>
                <c:pt idx="297">
                  <c:v>16.2</c:v>
                </c:pt>
                <c:pt idx="298">
                  <c:v>15.55</c:v>
                </c:pt>
                <c:pt idx="299">
                  <c:v>16.47</c:v>
                </c:pt>
                <c:pt idx="300">
                  <c:v>16.420000000000002</c:v>
                </c:pt>
                <c:pt idx="301">
                  <c:v>15.29</c:v>
                </c:pt>
                <c:pt idx="302">
                  <c:v>8.18</c:v>
                </c:pt>
                <c:pt idx="303">
                  <c:v>11.07</c:v>
                </c:pt>
                <c:pt idx="304">
                  <c:v>17.22</c:v>
                </c:pt>
                <c:pt idx="305">
                  <c:v>13.81</c:v>
                </c:pt>
                <c:pt idx="306">
                  <c:v>12.33</c:v>
                </c:pt>
                <c:pt idx="307">
                  <c:v>13.64</c:v>
                </c:pt>
                <c:pt idx="308">
                  <c:v>14.02</c:v>
                </c:pt>
                <c:pt idx="309">
                  <c:v>13.81</c:v>
                </c:pt>
                <c:pt idx="310">
                  <c:v>13.38</c:v>
                </c:pt>
                <c:pt idx="311">
                  <c:v>13.33</c:v>
                </c:pt>
                <c:pt idx="312">
                  <c:v>14.1</c:v>
                </c:pt>
                <c:pt idx="313">
                  <c:v>13.98</c:v>
                </c:pt>
                <c:pt idx="314">
                  <c:v>12.18</c:v>
                </c:pt>
                <c:pt idx="315">
                  <c:v>13.52</c:v>
                </c:pt>
                <c:pt idx="316">
                  <c:v>13.5</c:v>
                </c:pt>
                <c:pt idx="317">
                  <c:v>12.65</c:v>
                </c:pt>
                <c:pt idx="318">
                  <c:v>12.77</c:v>
                </c:pt>
                <c:pt idx="319">
                  <c:v>14.05</c:v>
                </c:pt>
                <c:pt idx="320">
                  <c:v>12.23</c:v>
                </c:pt>
                <c:pt idx="321">
                  <c:v>12.92</c:v>
                </c:pt>
                <c:pt idx="322">
                  <c:v>12.94</c:v>
                </c:pt>
                <c:pt idx="323">
                  <c:v>14.76</c:v>
                </c:pt>
                <c:pt idx="324">
                  <c:v>13.55</c:v>
                </c:pt>
                <c:pt idx="325">
                  <c:v>13.55</c:v>
                </c:pt>
                <c:pt idx="326">
                  <c:v>13.04</c:v>
                </c:pt>
                <c:pt idx="327">
                  <c:v>14.24</c:v>
                </c:pt>
                <c:pt idx="328">
                  <c:v>13.83</c:v>
                </c:pt>
                <c:pt idx="329">
                  <c:v>12.63</c:v>
                </c:pt>
                <c:pt idx="330">
                  <c:v>12.96</c:v>
                </c:pt>
                <c:pt idx="331">
                  <c:v>13.5</c:v>
                </c:pt>
                <c:pt idx="332">
                  <c:v>13.6</c:v>
                </c:pt>
                <c:pt idx="333">
                  <c:v>13.19</c:v>
                </c:pt>
                <c:pt idx="334">
                  <c:v>12.67</c:v>
                </c:pt>
                <c:pt idx="335">
                  <c:v>12.63</c:v>
                </c:pt>
                <c:pt idx="336">
                  <c:v>12.61</c:v>
                </c:pt>
                <c:pt idx="337">
                  <c:v>13.79</c:v>
                </c:pt>
                <c:pt idx="338">
                  <c:v>13.79</c:v>
                </c:pt>
                <c:pt idx="339">
                  <c:v>12.84</c:v>
                </c:pt>
                <c:pt idx="340">
                  <c:v>15.15</c:v>
                </c:pt>
                <c:pt idx="341">
                  <c:v>16.059999999999999</c:v>
                </c:pt>
                <c:pt idx="342">
                  <c:v>15.6</c:v>
                </c:pt>
                <c:pt idx="343">
                  <c:v>15.86</c:v>
                </c:pt>
                <c:pt idx="344">
                  <c:v>15.97</c:v>
                </c:pt>
                <c:pt idx="345">
                  <c:v>15.86</c:v>
                </c:pt>
                <c:pt idx="346">
                  <c:v>16.28</c:v>
                </c:pt>
                <c:pt idx="347">
                  <c:v>15.5</c:v>
                </c:pt>
                <c:pt idx="348">
                  <c:v>15</c:v>
                </c:pt>
                <c:pt idx="349">
                  <c:v>8.5299999999999994</c:v>
                </c:pt>
                <c:pt idx="350">
                  <c:v>9.1199999999999992</c:v>
                </c:pt>
                <c:pt idx="351">
                  <c:v>20</c:v>
                </c:pt>
                <c:pt idx="352">
                  <c:v>14.33</c:v>
                </c:pt>
                <c:pt idx="353">
                  <c:v>13.7</c:v>
                </c:pt>
                <c:pt idx="354">
                  <c:v>13.39</c:v>
                </c:pt>
                <c:pt idx="355">
                  <c:v>13.93</c:v>
                </c:pt>
                <c:pt idx="356">
                  <c:v>13.98</c:v>
                </c:pt>
                <c:pt idx="357">
                  <c:v>13.21</c:v>
                </c:pt>
                <c:pt idx="358">
                  <c:v>13.76</c:v>
                </c:pt>
                <c:pt idx="359">
                  <c:v>12.37</c:v>
                </c:pt>
                <c:pt idx="360">
                  <c:v>13.38</c:v>
                </c:pt>
                <c:pt idx="361">
                  <c:v>13.95</c:v>
                </c:pt>
                <c:pt idx="362">
                  <c:v>13.36</c:v>
                </c:pt>
                <c:pt idx="363">
                  <c:v>14.12</c:v>
                </c:pt>
                <c:pt idx="364">
                  <c:v>13.55</c:v>
                </c:pt>
                <c:pt idx="365">
                  <c:v>13.07</c:v>
                </c:pt>
                <c:pt idx="366">
                  <c:v>12.92</c:v>
                </c:pt>
                <c:pt idx="367">
                  <c:v>12.94</c:v>
                </c:pt>
                <c:pt idx="368">
                  <c:v>13.36</c:v>
                </c:pt>
                <c:pt idx="369">
                  <c:v>13.52</c:v>
                </c:pt>
                <c:pt idx="370">
                  <c:v>12.92</c:v>
                </c:pt>
                <c:pt idx="371">
                  <c:v>13.23</c:v>
                </c:pt>
                <c:pt idx="372">
                  <c:v>13.52</c:v>
                </c:pt>
                <c:pt idx="373">
                  <c:v>13.23</c:v>
                </c:pt>
                <c:pt idx="374">
                  <c:v>13.55</c:v>
                </c:pt>
                <c:pt idx="375">
                  <c:v>13.02</c:v>
                </c:pt>
                <c:pt idx="376">
                  <c:v>13.93</c:v>
                </c:pt>
                <c:pt idx="377">
                  <c:v>13.07</c:v>
                </c:pt>
                <c:pt idx="378">
                  <c:v>13.62</c:v>
                </c:pt>
                <c:pt idx="379">
                  <c:v>12.9</c:v>
                </c:pt>
                <c:pt idx="380">
                  <c:v>13.64</c:v>
                </c:pt>
                <c:pt idx="381">
                  <c:v>14.12</c:v>
                </c:pt>
                <c:pt idx="382">
                  <c:v>13.31</c:v>
                </c:pt>
                <c:pt idx="383">
                  <c:v>13.29</c:v>
                </c:pt>
                <c:pt idx="384">
                  <c:v>13.67</c:v>
                </c:pt>
                <c:pt idx="385">
                  <c:v>13.02</c:v>
                </c:pt>
                <c:pt idx="386">
                  <c:v>13.2</c:v>
                </c:pt>
                <c:pt idx="387">
                  <c:v>15.97</c:v>
                </c:pt>
                <c:pt idx="388">
                  <c:v>16</c:v>
                </c:pt>
                <c:pt idx="389">
                  <c:v>16.03</c:v>
                </c:pt>
                <c:pt idx="390">
                  <c:v>16.579999999999998</c:v>
                </c:pt>
                <c:pt idx="391">
                  <c:v>15.89</c:v>
                </c:pt>
                <c:pt idx="392">
                  <c:v>15.86</c:v>
                </c:pt>
                <c:pt idx="393">
                  <c:v>16</c:v>
                </c:pt>
                <c:pt idx="394">
                  <c:v>16.25</c:v>
                </c:pt>
                <c:pt idx="395">
                  <c:v>13.78</c:v>
                </c:pt>
                <c:pt idx="396">
                  <c:v>10.32</c:v>
                </c:pt>
                <c:pt idx="397">
                  <c:v>9.6999999999999993</c:v>
                </c:pt>
                <c:pt idx="398">
                  <c:v>20.07</c:v>
                </c:pt>
                <c:pt idx="399">
                  <c:v>13.4</c:v>
                </c:pt>
                <c:pt idx="400">
                  <c:v>13.09</c:v>
                </c:pt>
                <c:pt idx="401">
                  <c:v>13.81</c:v>
                </c:pt>
                <c:pt idx="402">
                  <c:v>12.77</c:v>
                </c:pt>
                <c:pt idx="403">
                  <c:v>13.02</c:v>
                </c:pt>
                <c:pt idx="404">
                  <c:v>13.38</c:v>
                </c:pt>
                <c:pt idx="405">
                  <c:v>12.77</c:v>
                </c:pt>
                <c:pt idx="406">
                  <c:v>13.48</c:v>
                </c:pt>
                <c:pt idx="407">
                  <c:v>13.36</c:v>
                </c:pt>
                <c:pt idx="408">
                  <c:v>14.26</c:v>
                </c:pt>
                <c:pt idx="409">
                  <c:v>13.38</c:v>
                </c:pt>
                <c:pt idx="410">
                  <c:v>13.91</c:v>
                </c:pt>
                <c:pt idx="411">
                  <c:v>12.79</c:v>
                </c:pt>
                <c:pt idx="412">
                  <c:v>13.95</c:v>
                </c:pt>
                <c:pt idx="413">
                  <c:v>13.5</c:v>
                </c:pt>
                <c:pt idx="414">
                  <c:v>13.52</c:v>
                </c:pt>
                <c:pt idx="415">
                  <c:v>13.21</c:v>
                </c:pt>
                <c:pt idx="416">
                  <c:v>13.79</c:v>
                </c:pt>
                <c:pt idx="417">
                  <c:v>13.52</c:v>
                </c:pt>
                <c:pt idx="418">
                  <c:v>13.64</c:v>
                </c:pt>
                <c:pt idx="419">
                  <c:v>13.29</c:v>
                </c:pt>
                <c:pt idx="420">
                  <c:v>12.61</c:v>
                </c:pt>
                <c:pt idx="421">
                  <c:v>13.36</c:v>
                </c:pt>
                <c:pt idx="422">
                  <c:v>13.4</c:v>
                </c:pt>
                <c:pt idx="423">
                  <c:v>13.04</c:v>
                </c:pt>
                <c:pt idx="424">
                  <c:v>13.23</c:v>
                </c:pt>
                <c:pt idx="425">
                  <c:v>13.69</c:v>
                </c:pt>
                <c:pt idx="426">
                  <c:v>13.64</c:v>
                </c:pt>
                <c:pt idx="427">
                  <c:v>13.52</c:v>
                </c:pt>
                <c:pt idx="428">
                  <c:v>12.52</c:v>
                </c:pt>
                <c:pt idx="429">
                  <c:v>12.94</c:v>
                </c:pt>
                <c:pt idx="430">
                  <c:v>13.38</c:v>
                </c:pt>
                <c:pt idx="431">
                  <c:v>13.55</c:v>
                </c:pt>
                <c:pt idx="432">
                  <c:v>13.79</c:v>
                </c:pt>
                <c:pt idx="433">
                  <c:v>13.5</c:v>
                </c:pt>
                <c:pt idx="434">
                  <c:v>15.81</c:v>
                </c:pt>
                <c:pt idx="435">
                  <c:v>15.24</c:v>
                </c:pt>
                <c:pt idx="436">
                  <c:v>14.75</c:v>
                </c:pt>
                <c:pt idx="437">
                  <c:v>15.58</c:v>
                </c:pt>
                <c:pt idx="438">
                  <c:v>14.5</c:v>
                </c:pt>
                <c:pt idx="439">
                  <c:v>15.58</c:v>
                </c:pt>
                <c:pt idx="440">
                  <c:v>15.13</c:v>
                </c:pt>
                <c:pt idx="441">
                  <c:v>16.09</c:v>
                </c:pt>
                <c:pt idx="442">
                  <c:v>12.92</c:v>
                </c:pt>
                <c:pt idx="443">
                  <c:v>8.01</c:v>
                </c:pt>
                <c:pt idx="444">
                  <c:v>10.25</c:v>
                </c:pt>
                <c:pt idx="445">
                  <c:v>20.94</c:v>
                </c:pt>
                <c:pt idx="446">
                  <c:v>13.38</c:v>
                </c:pt>
                <c:pt idx="447">
                  <c:v>13.36</c:v>
                </c:pt>
                <c:pt idx="448">
                  <c:v>13.38</c:v>
                </c:pt>
                <c:pt idx="449">
                  <c:v>13.48</c:v>
                </c:pt>
                <c:pt idx="450">
                  <c:v>11.86</c:v>
                </c:pt>
                <c:pt idx="451">
                  <c:v>13.33</c:v>
                </c:pt>
                <c:pt idx="452">
                  <c:v>13.5</c:v>
                </c:pt>
                <c:pt idx="453">
                  <c:v>13.48</c:v>
                </c:pt>
                <c:pt idx="454">
                  <c:v>13.23</c:v>
                </c:pt>
                <c:pt idx="455">
                  <c:v>12.92</c:v>
                </c:pt>
                <c:pt idx="456">
                  <c:v>13.26</c:v>
                </c:pt>
                <c:pt idx="457">
                  <c:v>13.09</c:v>
                </c:pt>
                <c:pt idx="458">
                  <c:v>12.94</c:v>
                </c:pt>
                <c:pt idx="459">
                  <c:v>14.36</c:v>
                </c:pt>
                <c:pt idx="460">
                  <c:v>13.83</c:v>
                </c:pt>
                <c:pt idx="461">
                  <c:v>13.42</c:v>
                </c:pt>
                <c:pt idx="462">
                  <c:v>13.76</c:v>
                </c:pt>
                <c:pt idx="463">
                  <c:v>13.19</c:v>
                </c:pt>
                <c:pt idx="464">
                  <c:v>13.21</c:v>
                </c:pt>
                <c:pt idx="465">
                  <c:v>12.79</c:v>
                </c:pt>
                <c:pt idx="466">
                  <c:v>13.64</c:v>
                </c:pt>
                <c:pt idx="467">
                  <c:v>13.36</c:v>
                </c:pt>
                <c:pt idx="468">
                  <c:v>13.36</c:v>
                </c:pt>
                <c:pt idx="469">
                  <c:v>13.52</c:v>
                </c:pt>
                <c:pt idx="470">
                  <c:v>13.09</c:v>
                </c:pt>
                <c:pt idx="471">
                  <c:v>13.52</c:v>
                </c:pt>
                <c:pt idx="472">
                  <c:v>13.69</c:v>
                </c:pt>
                <c:pt idx="473">
                  <c:v>13.79</c:v>
                </c:pt>
                <c:pt idx="474">
                  <c:v>12.9</c:v>
                </c:pt>
                <c:pt idx="475">
                  <c:v>13.09</c:v>
                </c:pt>
                <c:pt idx="476">
                  <c:v>13.64</c:v>
                </c:pt>
                <c:pt idx="477">
                  <c:v>13.64</c:v>
                </c:pt>
                <c:pt idx="478">
                  <c:v>14.29</c:v>
                </c:pt>
                <c:pt idx="479">
                  <c:v>13.21</c:v>
                </c:pt>
                <c:pt idx="480">
                  <c:v>14.02</c:v>
                </c:pt>
                <c:pt idx="481">
                  <c:v>15.81</c:v>
                </c:pt>
                <c:pt idx="482">
                  <c:v>15.36</c:v>
                </c:pt>
                <c:pt idx="483">
                  <c:v>15.46</c:v>
                </c:pt>
                <c:pt idx="484">
                  <c:v>16.09</c:v>
                </c:pt>
                <c:pt idx="485">
                  <c:v>15.42</c:v>
                </c:pt>
                <c:pt idx="486">
                  <c:v>15.33</c:v>
                </c:pt>
                <c:pt idx="487">
                  <c:v>15.41</c:v>
                </c:pt>
                <c:pt idx="488">
                  <c:v>16.28</c:v>
                </c:pt>
                <c:pt idx="489">
                  <c:v>12.85</c:v>
                </c:pt>
                <c:pt idx="490">
                  <c:v>8.35</c:v>
                </c:pt>
                <c:pt idx="491">
                  <c:v>10.029999999999999</c:v>
                </c:pt>
                <c:pt idx="492">
                  <c:v>20.5</c:v>
                </c:pt>
                <c:pt idx="493">
                  <c:v>13.42</c:v>
                </c:pt>
                <c:pt idx="494">
                  <c:v>13.48</c:v>
                </c:pt>
                <c:pt idx="495">
                  <c:v>13.26</c:v>
                </c:pt>
                <c:pt idx="496">
                  <c:v>13.11</c:v>
                </c:pt>
                <c:pt idx="497">
                  <c:v>14.47</c:v>
                </c:pt>
                <c:pt idx="498">
                  <c:v>13.4</c:v>
                </c:pt>
                <c:pt idx="499">
                  <c:v>12.79</c:v>
                </c:pt>
                <c:pt idx="500">
                  <c:v>12.77</c:v>
                </c:pt>
                <c:pt idx="501">
                  <c:v>13.5</c:v>
                </c:pt>
                <c:pt idx="502">
                  <c:v>13.23</c:v>
                </c:pt>
                <c:pt idx="503">
                  <c:v>13.09</c:v>
                </c:pt>
                <c:pt idx="504">
                  <c:v>11.15</c:v>
                </c:pt>
                <c:pt idx="505">
                  <c:v>14.36</c:v>
                </c:pt>
                <c:pt idx="506">
                  <c:v>13.07</c:v>
                </c:pt>
                <c:pt idx="507">
                  <c:v>13.69</c:v>
                </c:pt>
                <c:pt idx="508">
                  <c:v>13.23</c:v>
                </c:pt>
                <c:pt idx="509">
                  <c:v>12.92</c:v>
                </c:pt>
                <c:pt idx="510">
                  <c:v>13.07</c:v>
                </c:pt>
                <c:pt idx="511">
                  <c:v>13.36</c:v>
                </c:pt>
                <c:pt idx="512">
                  <c:v>13.07</c:v>
                </c:pt>
                <c:pt idx="513">
                  <c:v>13.11</c:v>
                </c:pt>
                <c:pt idx="514">
                  <c:v>13.04</c:v>
                </c:pt>
                <c:pt idx="515">
                  <c:v>13</c:v>
                </c:pt>
                <c:pt idx="516">
                  <c:v>13.09</c:v>
                </c:pt>
                <c:pt idx="517">
                  <c:v>13.91</c:v>
                </c:pt>
                <c:pt idx="518">
                  <c:v>12.75</c:v>
                </c:pt>
                <c:pt idx="519">
                  <c:v>12.94</c:v>
                </c:pt>
                <c:pt idx="520">
                  <c:v>13.81</c:v>
                </c:pt>
                <c:pt idx="521">
                  <c:v>13.07</c:v>
                </c:pt>
                <c:pt idx="522">
                  <c:v>13.09</c:v>
                </c:pt>
                <c:pt idx="523">
                  <c:v>13.33</c:v>
                </c:pt>
                <c:pt idx="524">
                  <c:v>13.21</c:v>
                </c:pt>
                <c:pt idx="525">
                  <c:v>12.18</c:v>
                </c:pt>
                <c:pt idx="526">
                  <c:v>12.54</c:v>
                </c:pt>
                <c:pt idx="527">
                  <c:v>15.14</c:v>
                </c:pt>
                <c:pt idx="528">
                  <c:v>16.190000000000001</c:v>
                </c:pt>
                <c:pt idx="529">
                  <c:v>16.309999999999999</c:v>
                </c:pt>
                <c:pt idx="530">
                  <c:v>15.44</c:v>
                </c:pt>
                <c:pt idx="531">
                  <c:v>16.170000000000002</c:v>
                </c:pt>
                <c:pt idx="532">
                  <c:v>15.29</c:v>
                </c:pt>
                <c:pt idx="533">
                  <c:v>15.55</c:v>
                </c:pt>
                <c:pt idx="534">
                  <c:v>15.72</c:v>
                </c:pt>
                <c:pt idx="535">
                  <c:v>15.81</c:v>
                </c:pt>
                <c:pt idx="536">
                  <c:v>13.67</c:v>
                </c:pt>
                <c:pt idx="537">
                  <c:v>4.68</c:v>
                </c:pt>
                <c:pt idx="538">
                  <c:v>0.17</c:v>
                </c:pt>
                <c:pt idx="539">
                  <c:v>0.33</c:v>
                </c:pt>
                <c:pt idx="540">
                  <c:v>0.5</c:v>
                </c:pt>
                <c:pt idx="541">
                  <c:v>8.9600000000000009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3-46CC-A368-70C795614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CPU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35110749489526211"/>
          <c:y val="2.8987282495523518E-2"/>
          <c:w val="0.29465084679172721"/>
          <c:h val="0.134091288636871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MNIST_RAM32G!$P$238</c:f>
              <c:strCache>
                <c:ptCount val="1"/>
                <c:pt idx="0">
                  <c:v>md.shuffle_model_gpu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MNIST_RAM32G!$P$239:$P$779</c:f>
              <c:numCache>
                <c:formatCode>General</c:formatCode>
                <c:ptCount val="541"/>
                <c:pt idx="0" formatCode="0%">
                  <c:v>0.24</c:v>
                </c:pt>
                <c:pt idx="1">
                  <c:v>0</c:v>
                </c:pt>
                <c:pt idx="2" formatCode="0%">
                  <c:v>0.02</c:v>
                </c:pt>
                <c:pt idx="3">
                  <c:v>0</c:v>
                </c:pt>
                <c:pt idx="4" formatCode="0%">
                  <c:v>0.02</c:v>
                </c:pt>
                <c:pt idx="5">
                  <c:v>0</c:v>
                </c:pt>
                <c:pt idx="6" formatCode="0%">
                  <c:v>0.02</c:v>
                </c:pt>
                <c:pt idx="7">
                  <c:v>0</c:v>
                </c:pt>
                <c:pt idx="8" formatCode="0%">
                  <c:v>0.02</c:v>
                </c:pt>
                <c:pt idx="9">
                  <c:v>0</c:v>
                </c:pt>
                <c:pt idx="10" formatCode="0%">
                  <c:v>0.02</c:v>
                </c:pt>
                <c:pt idx="11">
                  <c:v>0</c:v>
                </c:pt>
                <c:pt idx="12" formatCode="0%">
                  <c:v>0.02</c:v>
                </c:pt>
                <c:pt idx="13">
                  <c:v>0</c:v>
                </c:pt>
                <c:pt idx="14" formatCode="0%">
                  <c:v>0.1</c:v>
                </c:pt>
                <c:pt idx="15">
                  <c:v>0</c:v>
                </c:pt>
                <c:pt idx="16" formatCode="0%">
                  <c:v>0.03</c:v>
                </c:pt>
                <c:pt idx="17">
                  <c:v>0</c:v>
                </c:pt>
                <c:pt idx="18" formatCode="0%">
                  <c:v>0.06</c:v>
                </c:pt>
                <c:pt idx="19">
                  <c:v>0</c:v>
                </c:pt>
                <c:pt idx="20" formatCode="0%">
                  <c:v>0.25</c:v>
                </c:pt>
                <c:pt idx="21">
                  <c:v>0</c:v>
                </c:pt>
                <c:pt idx="22" formatCode="0%">
                  <c:v>0.24</c:v>
                </c:pt>
                <c:pt idx="23">
                  <c:v>0</c:v>
                </c:pt>
                <c:pt idx="24" formatCode="0%">
                  <c:v>0.24</c:v>
                </c:pt>
                <c:pt idx="25">
                  <c:v>0</c:v>
                </c:pt>
                <c:pt idx="26" formatCode="0%">
                  <c:v>0.24</c:v>
                </c:pt>
                <c:pt idx="27">
                  <c:v>0</c:v>
                </c:pt>
                <c:pt idx="28" formatCode="0%">
                  <c:v>0.24</c:v>
                </c:pt>
                <c:pt idx="29">
                  <c:v>0</c:v>
                </c:pt>
                <c:pt idx="30" formatCode="0%">
                  <c:v>0.24</c:v>
                </c:pt>
                <c:pt idx="31">
                  <c:v>0</c:v>
                </c:pt>
                <c:pt idx="32" formatCode="0%">
                  <c:v>0.24</c:v>
                </c:pt>
                <c:pt idx="33">
                  <c:v>0</c:v>
                </c:pt>
                <c:pt idx="34" formatCode="0%">
                  <c:v>0.24</c:v>
                </c:pt>
                <c:pt idx="35">
                  <c:v>0</c:v>
                </c:pt>
                <c:pt idx="36" formatCode="0%">
                  <c:v>0.24</c:v>
                </c:pt>
                <c:pt idx="37">
                  <c:v>0</c:v>
                </c:pt>
                <c:pt idx="38" formatCode="0%">
                  <c:v>0.24</c:v>
                </c:pt>
                <c:pt idx="39">
                  <c:v>0</c:v>
                </c:pt>
                <c:pt idx="40" formatCode="0%">
                  <c:v>0.24</c:v>
                </c:pt>
                <c:pt idx="41">
                  <c:v>0</c:v>
                </c:pt>
                <c:pt idx="42" formatCode="0%">
                  <c:v>0.24</c:v>
                </c:pt>
                <c:pt idx="43">
                  <c:v>0</c:v>
                </c:pt>
                <c:pt idx="44" formatCode="0%">
                  <c:v>0.24</c:v>
                </c:pt>
                <c:pt idx="45">
                  <c:v>0</c:v>
                </c:pt>
                <c:pt idx="46" formatCode="0%">
                  <c:v>0.24</c:v>
                </c:pt>
                <c:pt idx="47">
                  <c:v>0</c:v>
                </c:pt>
                <c:pt idx="48" formatCode="0%">
                  <c:v>0.24</c:v>
                </c:pt>
                <c:pt idx="49">
                  <c:v>0</c:v>
                </c:pt>
                <c:pt idx="50" formatCode="0%">
                  <c:v>0.23</c:v>
                </c:pt>
                <c:pt idx="51">
                  <c:v>0</c:v>
                </c:pt>
                <c:pt idx="52" formatCode="0%">
                  <c:v>0.23</c:v>
                </c:pt>
                <c:pt idx="53">
                  <c:v>0</c:v>
                </c:pt>
                <c:pt idx="54" formatCode="0%">
                  <c:v>0.24</c:v>
                </c:pt>
                <c:pt idx="55">
                  <c:v>0</c:v>
                </c:pt>
                <c:pt idx="56" formatCode="0%">
                  <c:v>0.23</c:v>
                </c:pt>
                <c:pt idx="57">
                  <c:v>0</c:v>
                </c:pt>
                <c:pt idx="58" formatCode="0%">
                  <c:v>0.23</c:v>
                </c:pt>
                <c:pt idx="59">
                  <c:v>0</c:v>
                </c:pt>
                <c:pt idx="60" formatCode="0%">
                  <c:v>0.23</c:v>
                </c:pt>
                <c:pt idx="61">
                  <c:v>0</c:v>
                </c:pt>
                <c:pt idx="62" formatCode="0%">
                  <c:v>0.23</c:v>
                </c:pt>
                <c:pt idx="63">
                  <c:v>0</c:v>
                </c:pt>
                <c:pt idx="64" formatCode="0%">
                  <c:v>0.02</c:v>
                </c:pt>
                <c:pt idx="65">
                  <c:v>0</c:v>
                </c:pt>
                <c:pt idx="66" formatCode="0%">
                  <c:v>0.05</c:v>
                </c:pt>
                <c:pt idx="67">
                  <c:v>0</c:v>
                </c:pt>
                <c:pt idx="68" formatCode="0%">
                  <c:v>0.05</c:v>
                </c:pt>
                <c:pt idx="69">
                  <c:v>0</c:v>
                </c:pt>
                <c:pt idx="70" formatCode="0%">
                  <c:v>0.55000000000000004</c:v>
                </c:pt>
                <c:pt idx="71">
                  <c:v>0</c:v>
                </c:pt>
                <c:pt idx="72" formatCode="0%">
                  <c:v>0.55000000000000004</c:v>
                </c:pt>
                <c:pt idx="73">
                  <c:v>0</c:v>
                </c:pt>
                <c:pt idx="74" formatCode="0%">
                  <c:v>0.55000000000000004</c:v>
                </c:pt>
                <c:pt idx="75">
                  <c:v>0</c:v>
                </c:pt>
                <c:pt idx="76" formatCode="0%">
                  <c:v>0.55000000000000004</c:v>
                </c:pt>
                <c:pt idx="77">
                  <c:v>0</c:v>
                </c:pt>
                <c:pt idx="78" formatCode="0%">
                  <c:v>0.55000000000000004</c:v>
                </c:pt>
                <c:pt idx="79">
                  <c:v>0</c:v>
                </c:pt>
                <c:pt idx="80" formatCode="0%">
                  <c:v>0.56000000000000005</c:v>
                </c:pt>
                <c:pt idx="81">
                  <c:v>0</c:v>
                </c:pt>
                <c:pt idx="82" formatCode="0%">
                  <c:v>0.56000000000000005</c:v>
                </c:pt>
                <c:pt idx="83">
                  <c:v>0</c:v>
                </c:pt>
                <c:pt idx="84" formatCode="0%">
                  <c:v>0.56000000000000005</c:v>
                </c:pt>
                <c:pt idx="85">
                  <c:v>0</c:v>
                </c:pt>
                <c:pt idx="86" formatCode="0%">
                  <c:v>0.56000000000000005</c:v>
                </c:pt>
                <c:pt idx="87">
                  <c:v>0</c:v>
                </c:pt>
                <c:pt idx="88" formatCode="0%">
                  <c:v>0.56000000000000005</c:v>
                </c:pt>
                <c:pt idx="89">
                  <c:v>0</c:v>
                </c:pt>
                <c:pt idx="90" formatCode="0%">
                  <c:v>0.55000000000000004</c:v>
                </c:pt>
                <c:pt idx="91">
                  <c:v>0</c:v>
                </c:pt>
                <c:pt idx="92" formatCode="0%">
                  <c:v>0.56000000000000005</c:v>
                </c:pt>
                <c:pt idx="93">
                  <c:v>0</c:v>
                </c:pt>
                <c:pt idx="94" formatCode="0%">
                  <c:v>0.55000000000000004</c:v>
                </c:pt>
                <c:pt idx="95">
                  <c:v>0</c:v>
                </c:pt>
                <c:pt idx="96" formatCode="0%">
                  <c:v>0.56999999999999995</c:v>
                </c:pt>
                <c:pt idx="97">
                  <c:v>0</c:v>
                </c:pt>
                <c:pt idx="98" formatCode="0%">
                  <c:v>0.56000000000000005</c:v>
                </c:pt>
                <c:pt idx="99">
                  <c:v>0</c:v>
                </c:pt>
                <c:pt idx="100" formatCode="0%">
                  <c:v>0.56000000000000005</c:v>
                </c:pt>
                <c:pt idx="101">
                  <c:v>0</c:v>
                </c:pt>
                <c:pt idx="102" formatCode="0%">
                  <c:v>0.55000000000000004</c:v>
                </c:pt>
                <c:pt idx="103">
                  <c:v>0</c:v>
                </c:pt>
                <c:pt idx="104" formatCode="0%">
                  <c:v>0.23</c:v>
                </c:pt>
                <c:pt idx="105">
                  <c:v>0</c:v>
                </c:pt>
                <c:pt idx="106" formatCode="0%">
                  <c:v>0.16</c:v>
                </c:pt>
                <c:pt idx="107">
                  <c:v>0</c:v>
                </c:pt>
                <c:pt idx="108" formatCode="0%">
                  <c:v>0.16</c:v>
                </c:pt>
                <c:pt idx="109">
                  <c:v>0</c:v>
                </c:pt>
                <c:pt idx="110" formatCode="0%">
                  <c:v>0.16</c:v>
                </c:pt>
                <c:pt idx="111">
                  <c:v>0</c:v>
                </c:pt>
                <c:pt idx="112" formatCode="0%">
                  <c:v>0.16</c:v>
                </c:pt>
                <c:pt idx="113">
                  <c:v>0</c:v>
                </c:pt>
                <c:pt idx="114" formatCode="0%">
                  <c:v>0.04</c:v>
                </c:pt>
                <c:pt idx="115">
                  <c:v>0</c:v>
                </c:pt>
                <c:pt idx="116" formatCode="0%">
                  <c:v>0.43</c:v>
                </c:pt>
                <c:pt idx="117">
                  <c:v>0</c:v>
                </c:pt>
                <c:pt idx="118" formatCode="0%">
                  <c:v>0.56000000000000005</c:v>
                </c:pt>
                <c:pt idx="119">
                  <c:v>0</c:v>
                </c:pt>
                <c:pt idx="120" formatCode="0%">
                  <c:v>0.55000000000000004</c:v>
                </c:pt>
                <c:pt idx="121">
                  <c:v>0</c:v>
                </c:pt>
                <c:pt idx="122" formatCode="0%">
                  <c:v>0.56000000000000005</c:v>
                </c:pt>
                <c:pt idx="123">
                  <c:v>0</c:v>
                </c:pt>
                <c:pt idx="124" formatCode="0%">
                  <c:v>0.56000000000000005</c:v>
                </c:pt>
                <c:pt idx="125">
                  <c:v>0</c:v>
                </c:pt>
                <c:pt idx="126" formatCode="0%">
                  <c:v>0.56000000000000005</c:v>
                </c:pt>
                <c:pt idx="127">
                  <c:v>0</c:v>
                </c:pt>
                <c:pt idx="128" formatCode="0%">
                  <c:v>0.55000000000000004</c:v>
                </c:pt>
                <c:pt idx="129">
                  <c:v>0</c:v>
                </c:pt>
                <c:pt idx="130" formatCode="0%">
                  <c:v>0.56000000000000005</c:v>
                </c:pt>
                <c:pt idx="131">
                  <c:v>0</c:v>
                </c:pt>
                <c:pt idx="132" formatCode="0%">
                  <c:v>0.56000000000000005</c:v>
                </c:pt>
                <c:pt idx="133">
                  <c:v>0</c:v>
                </c:pt>
                <c:pt idx="134" formatCode="0%">
                  <c:v>0.56000000000000005</c:v>
                </c:pt>
                <c:pt idx="135">
                  <c:v>0</c:v>
                </c:pt>
                <c:pt idx="136" formatCode="0%">
                  <c:v>0.56000000000000005</c:v>
                </c:pt>
                <c:pt idx="137">
                  <c:v>0</c:v>
                </c:pt>
                <c:pt idx="138" formatCode="0%">
                  <c:v>0.56000000000000005</c:v>
                </c:pt>
                <c:pt idx="139">
                  <c:v>0</c:v>
                </c:pt>
                <c:pt idx="140" formatCode="0%">
                  <c:v>0.56000000000000005</c:v>
                </c:pt>
                <c:pt idx="141">
                  <c:v>0</c:v>
                </c:pt>
                <c:pt idx="142" formatCode="0%">
                  <c:v>0.55000000000000004</c:v>
                </c:pt>
                <c:pt idx="143">
                  <c:v>0</c:v>
                </c:pt>
                <c:pt idx="144" formatCode="0%">
                  <c:v>0.56000000000000005</c:v>
                </c:pt>
                <c:pt idx="145">
                  <c:v>0</c:v>
                </c:pt>
                <c:pt idx="146" formatCode="0%">
                  <c:v>0.56000000000000005</c:v>
                </c:pt>
                <c:pt idx="147">
                  <c:v>0</c:v>
                </c:pt>
                <c:pt idx="148" formatCode="0%">
                  <c:v>0.55000000000000004</c:v>
                </c:pt>
                <c:pt idx="149">
                  <c:v>0</c:v>
                </c:pt>
                <c:pt idx="150" formatCode="0%">
                  <c:v>0.54</c:v>
                </c:pt>
                <c:pt idx="151">
                  <c:v>0</c:v>
                </c:pt>
                <c:pt idx="152" formatCode="0%">
                  <c:v>0.15</c:v>
                </c:pt>
                <c:pt idx="153">
                  <c:v>0</c:v>
                </c:pt>
                <c:pt idx="154" formatCode="0%">
                  <c:v>0.16</c:v>
                </c:pt>
                <c:pt idx="155">
                  <c:v>0</c:v>
                </c:pt>
                <c:pt idx="156" formatCode="0%">
                  <c:v>0.16</c:v>
                </c:pt>
                <c:pt idx="157">
                  <c:v>0</c:v>
                </c:pt>
                <c:pt idx="158" formatCode="0%">
                  <c:v>0.16</c:v>
                </c:pt>
                <c:pt idx="159">
                  <c:v>0</c:v>
                </c:pt>
                <c:pt idx="160" formatCode="0%">
                  <c:v>0.12</c:v>
                </c:pt>
                <c:pt idx="161">
                  <c:v>0</c:v>
                </c:pt>
                <c:pt idx="162" formatCode="0%">
                  <c:v>0.04</c:v>
                </c:pt>
                <c:pt idx="163">
                  <c:v>0</c:v>
                </c:pt>
                <c:pt idx="164" formatCode="0%">
                  <c:v>0.55000000000000004</c:v>
                </c:pt>
                <c:pt idx="165">
                  <c:v>0</c:v>
                </c:pt>
                <c:pt idx="166" formatCode="0%">
                  <c:v>0.55000000000000004</c:v>
                </c:pt>
                <c:pt idx="167">
                  <c:v>0</c:v>
                </c:pt>
                <c:pt idx="168" formatCode="0%">
                  <c:v>0.56000000000000005</c:v>
                </c:pt>
                <c:pt idx="169">
                  <c:v>0</c:v>
                </c:pt>
                <c:pt idx="170" formatCode="0%">
                  <c:v>0.56000000000000005</c:v>
                </c:pt>
                <c:pt idx="171">
                  <c:v>0</c:v>
                </c:pt>
                <c:pt idx="172" formatCode="0%">
                  <c:v>0.56000000000000005</c:v>
                </c:pt>
                <c:pt idx="173">
                  <c:v>0</c:v>
                </c:pt>
                <c:pt idx="174" formatCode="0%">
                  <c:v>0.55000000000000004</c:v>
                </c:pt>
                <c:pt idx="175">
                  <c:v>0</c:v>
                </c:pt>
                <c:pt idx="176" formatCode="0%">
                  <c:v>0.55000000000000004</c:v>
                </c:pt>
                <c:pt idx="177">
                  <c:v>0</c:v>
                </c:pt>
                <c:pt idx="178" formatCode="0%">
                  <c:v>0.56000000000000005</c:v>
                </c:pt>
                <c:pt idx="179">
                  <c:v>0</c:v>
                </c:pt>
                <c:pt idx="180" formatCode="0%">
                  <c:v>0.56000000000000005</c:v>
                </c:pt>
                <c:pt idx="181">
                  <c:v>0</c:v>
                </c:pt>
                <c:pt idx="182" formatCode="0%">
                  <c:v>0.56000000000000005</c:v>
                </c:pt>
                <c:pt idx="183">
                  <c:v>0</c:v>
                </c:pt>
                <c:pt idx="184" formatCode="0%">
                  <c:v>0.56000000000000005</c:v>
                </c:pt>
                <c:pt idx="185">
                  <c:v>0</c:v>
                </c:pt>
                <c:pt idx="186" formatCode="0%">
                  <c:v>0.56000000000000005</c:v>
                </c:pt>
                <c:pt idx="187">
                  <c:v>0</c:v>
                </c:pt>
                <c:pt idx="188" formatCode="0%">
                  <c:v>0.55000000000000004</c:v>
                </c:pt>
                <c:pt idx="189">
                  <c:v>0</c:v>
                </c:pt>
                <c:pt idx="190" formatCode="0%">
                  <c:v>0.56000000000000005</c:v>
                </c:pt>
                <c:pt idx="191">
                  <c:v>0</c:v>
                </c:pt>
                <c:pt idx="192" formatCode="0%">
                  <c:v>0.55000000000000004</c:v>
                </c:pt>
                <c:pt idx="193">
                  <c:v>0</c:v>
                </c:pt>
                <c:pt idx="194" formatCode="0%">
                  <c:v>0.56000000000000005</c:v>
                </c:pt>
                <c:pt idx="195">
                  <c:v>0</c:v>
                </c:pt>
                <c:pt idx="196" formatCode="0%">
                  <c:v>0.56000000000000005</c:v>
                </c:pt>
                <c:pt idx="197">
                  <c:v>0</c:v>
                </c:pt>
                <c:pt idx="198" formatCode="0%">
                  <c:v>0.13</c:v>
                </c:pt>
                <c:pt idx="199">
                  <c:v>0</c:v>
                </c:pt>
                <c:pt idx="200" formatCode="0%">
                  <c:v>0.16</c:v>
                </c:pt>
                <c:pt idx="201">
                  <c:v>0</c:v>
                </c:pt>
                <c:pt idx="202" formatCode="0%">
                  <c:v>0.16</c:v>
                </c:pt>
                <c:pt idx="203">
                  <c:v>0</c:v>
                </c:pt>
                <c:pt idx="204" formatCode="0%">
                  <c:v>0.16</c:v>
                </c:pt>
                <c:pt idx="205">
                  <c:v>0</c:v>
                </c:pt>
                <c:pt idx="206" formatCode="0%">
                  <c:v>0.16</c:v>
                </c:pt>
                <c:pt idx="207">
                  <c:v>0</c:v>
                </c:pt>
                <c:pt idx="208" formatCode="0%">
                  <c:v>0.02</c:v>
                </c:pt>
                <c:pt idx="209">
                  <c:v>0</c:v>
                </c:pt>
                <c:pt idx="210" formatCode="0%">
                  <c:v>0.56000000000000005</c:v>
                </c:pt>
                <c:pt idx="211">
                  <c:v>0</c:v>
                </c:pt>
                <c:pt idx="212" formatCode="0%">
                  <c:v>0.56000000000000005</c:v>
                </c:pt>
                <c:pt idx="213">
                  <c:v>0</c:v>
                </c:pt>
                <c:pt idx="214" formatCode="0%">
                  <c:v>0.56000000000000005</c:v>
                </c:pt>
                <c:pt idx="215">
                  <c:v>0</c:v>
                </c:pt>
                <c:pt idx="216" formatCode="0%">
                  <c:v>0.56000000000000005</c:v>
                </c:pt>
                <c:pt idx="217">
                  <c:v>0</c:v>
                </c:pt>
                <c:pt idx="218" formatCode="0%">
                  <c:v>0.56000000000000005</c:v>
                </c:pt>
                <c:pt idx="219">
                  <c:v>0</c:v>
                </c:pt>
                <c:pt idx="220" formatCode="0%">
                  <c:v>0.55000000000000004</c:v>
                </c:pt>
                <c:pt idx="221">
                  <c:v>0</c:v>
                </c:pt>
                <c:pt idx="222" formatCode="0%">
                  <c:v>0.56000000000000005</c:v>
                </c:pt>
                <c:pt idx="223">
                  <c:v>0</c:v>
                </c:pt>
                <c:pt idx="224" formatCode="0%">
                  <c:v>0.55000000000000004</c:v>
                </c:pt>
                <c:pt idx="225">
                  <c:v>0</c:v>
                </c:pt>
                <c:pt idx="226" formatCode="0%">
                  <c:v>0.56000000000000005</c:v>
                </c:pt>
                <c:pt idx="227">
                  <c:v>0</c:v>
                </c:pt>
                <c:pt idx="228" formatCode="0%">
                  <c:v>0.56000000000000005</c:v>
                </c:pt>
                <c:pt idx="229">
                  <c:v>0</c:v>
                </c:pt>
                <c:pt idx="230" formatCode="0%">
                  <c:v>0.56000000000000005</c:v>
                </c:pt>
                <c:pt idx="231">
                  <c:v>0</c:v>
                </c:pt>
                <c:pt idx="232" formatCode="0%">
                  <c:v>0.56000000000000005</c:v>
                </c:pt>
                <c:pt idx="233">
                  <c:v>0</c:v>
                </c:pt>
                <c:pt idx="234" formatCode="0%">
                  <c:v>0.56000000000000005</c:v>
                </c:pt>
                <c:pt idx="235">
                  <c:v>0</c:v>
                </c:pt>
                <c:pt idx="236" formatCode="0%">
                  <c:v>0.56000000000000005</c:v>
                </c:pt>
                <c:pt idx="237">
                  <c:v>0</c:v>
                </c:pt>
                <c:pt idx="238" formatCode="0%">
                  <c:v>0.56000000000000005</c:v>
                </c:pt>
                <c:pt idx="239">
                  <c:v>0</c:v>
                </c:pt>
                <c:pt idx="240" formatCode="0%">
                  <c:v>0.55000000000000004</c:v>
                </c:pt>
                <c:pt idx="241">
                  <c:v>0</c:v>
                </c:pt>
                <c:pt idx="242" formatCode="0%">
                  <c:v>0.55000000000000004</c:v>
                </c:pt>
                <c:pt idx="243">
                  <c:v>0</c:v>
                </c:pt>
                <c:pt idx="244" formatCode="0%">
                  <c:v>0.28000000000000003</c:v>
                </c:pt>
                <c:pt idx="245">
                  <c:v>0</c:v>
                </c:pt>
                <c:pt idx="246" formatCode="0%">
                  <c:v>0.16</c:v>
                </c:pt>
                <c:pt idx="247">
                  <c:v>0</c:v>
                </c:pt>
                <c:pt idx="248" formatCode="0%">
                  <c:v>0.16</c:v>
                </c:pt>
                <c:pt idx="249">
                  <c:v>0</c:v>
                </c:pt>
                <c:pt idx="250" formatCode="0%">
                  <c:v>0.16</c:v>
                </c:pt>
                <c:pt idx="251">
                  <c:v>0</c:v>
                </c:pt>
                <c:pt idx="252" formatCode="0%">
                  <c:v>0.16</c:v>
                </c:pt>
                <c:pt idx="253">
                  <c:v>0</c:v>
                </c:pt>
                <c:pt idx="254" formatCode="0%">
                  <c:v>0.05</c:v>
                </c:pt>
                <c:pt idx="255">
                  <c:v>0</c:v>
                </c:pt>
                <c:pt idx="256" formatCode="0%">
                  <c:v>0.32</c:v>
                </c:pt>
                <c:pt idx="257">
                  <c:v>0</c:v>
                </c:pt>
                <c:pt idx="258" formatCode="0%">
                  <c:v>0.56000000000000005</c:v>
                </c:pt>
                <c:pt idx="259">
                  <c:v>0</c:v>
                </c:pt>
                <c:pt idx="260" formatCode="0%">
                  <c:v>0.55000000000000004</c:v>
                </c:pt>
                <c:pt idx="261">
                  <c:v>0</c:v>
                </c:pt>
                <c:pt idx="262" formatCode="0%">
                  <c:v>0.56000000000000005</c:v>
                </c:pt>
                <c:pt idx="263">
                  <c:v>0</c:v>
                </c:pt>
                <c:pt idx="264" formatCode="0%">
                  <c:v>0.55000000000000004</c:v>
                </c:pt>
                <c:pt idx="265">
                  <c:v>0</c:v>
                </c:pt>
                <c:pt idx="266" formatCode="0%">
                  <c:v>0.56000000000000005</c:v>
                </c:pt>
                <c:pt idx="267">
                  <c:v>0</c:v>
                </c:pt>
                <c:pt idx="268" formatCode="0%">
                  <c:v>0.56000000000000005</c:v>
                </c:pt>
                <c:pt idx="269">
                  <c:v>0</c:v>
                </c:pt>
                <c:pt idx="270" formatCode="0%">
                  <c:v>0.55000000000000004</c:v>
                </c:pt>
                <c:pt idx="271">
                  <c:v>0</c:v>
                </c:pt>
                <c:pt idx="272" formatCode="0%">
                  <c:v>0.55000000000000004</c:v>
                </c:pt>
                <c:pt idx="273">
                  <c:v>0</c:v>
                </c:pt>
                <c:pt idx="274" formatCode="0%">
                  <c:v>0.56000000000000005</c:v>
                </c:pt>
                <c:pt idx="275">
                  <c:v>0</c:v>
                </c:pt>
                <c:pt idx="276" formatCode="0%">
                  <c:v>0.56000000000000005</c:v>
                </c:pt>
                <c:pt idx="277">
                  <c:v>0</c:v>
                </c:pt>
                <c:pt idx="278" formatCode="0%">
                  <c:v>0.55000000000000004</c:v>
                </c:pt>
                <c:pt idx="279">
                  <c:v>0</c:v>
                </c:pt>
                <c:pt idx="280" formatCode="0%">
                  <c:v>0.56000000000000005</c:v>
                </c:pt>
                <c:pt idx="281">
                  <c:v>0</c:v>
                </c:pt>
                <c:pt idx="282" formatCode="0%">
                  <c:v>0.56000000000000005</c:v>
                </c:pt>
                <c:pt idx="283">
                  <c:v>0</c:v>
                </c:pt>
                <c:pt idx="284" formatCode="0%">
                  <c:v>0.56000000000000005</c:v>
                </c:pt>
                <c:pt idx="285">
                  <c:v>0</c:v>
                </c:pt>
                <c:pt idx="286" formatCode="0%">
                  <c:v>0.56000000000000005</c:v>
                </c:pt>
                <c:pt idx="287">
                  <c:v>0</c:v>
                </c:pt>
                <c:pt idx="288" formatCode="0%">
                  <c:v>0.55000000000000004</c:v>
                </c:pt>
                <c:pt idx="289">
                  <c:v>0</c:v>
                </c:pt>
                <c:pt idx="290" formatCode="0%">
                  <c:v>0.56000000000000005</c:v>
                </c:pt>
                <c:pt idx="291">
                  <c:v>0</c:v>
                </c:pt>
                <c:pt idx="292" formatCode="0%">
                  <c:v>0.15</c:v>
                </c:pt>
                <c:pt idx="293">
                  <c:v>0</c:v>
                </c:pt>
                <c:pt idx="294" formatCode="0%">
                  <c:v>0.16</c:v>
                </c:pt>
                <c:pt idx="295">
                  <c:v>0</c:v>
                </c:pt>
                <c:pt idx="296" formatCode="0%">
                  <c:v>0.16</c:v>
                </c:pt>
                <c:pt idx="297">
                  <c:v>0</c:v>
                </c:pt>
                <c:pt idx="298" formatCode="0%">
                  <c:v>0.16</c:v>
                </c:pt>
                <c:pt idx="299">
                  <c:v>0</c:v>
                </c:pt>
                <c:pt idx="300" formatCode="0%">
                  <c:v>0.16</c:v>
                </c:pt>
                <c:pt idx="301">
                  <c:v>0</c:v>
                </c:pt>
                <c:pt idx="302" formatCode="0%">
                  <c:v>0.01</c:v>
                </c:pt>
                <c:pt idx="303">
                  <c:v>0</c:v>
                </c:pt>
                <c:pt idx="304" formatCode="0%">
                  <c:v>0.56000000000000005</c:v>
                </c:pt>
                <c:pt idx="305">
                  <c:v>0</c:v>
                </c:pt>
                <c:pt idx="306" formatCode="0%">
                  <c:v>0.56000000000000005</c:v>
                </c:pt>
                <c:pt idx="307">
                  <c:v>0</c:v>
                </c:pt>
                <c:pt idx="308" formatCode="0%">
                  <c:v>0.56000000000000005</c:v>
                </c:pt>
                <c:pt idx="309">
                  <c:v>0</c:v>
                </c:pt>
                <c:pt idx="310" formatCode="0%">
                  <c:v>0.55000000000000004</c:v>
                </c:pt>
                <c:pt idx="311">
                  <c:v>0</c:v>
                </c:pt>
                <c:pt idx="312" formatCode="0%">
                  <c:v>0.56000000000000005</c:v>
                </c:pt>
                <c:pt idx="313">
                  <c:v>0</c:v>
                </c:pt>
                <c:pt idx="314" formatCode="0%">
                  <c:v>0.55000000000000004</c:v>
                </c:pt>
                <c:pt idx="315">
                  <c:v>0</c:v>
                </c:pt>
                <c:pt idx="316" formatCode="0%">
                  <c:v>0.55000000000000004</c:v>
                </c:pt>
                <c:pt idx="317">
                  <c:v>0</c:v>
                </c:pt>
                <c:pt idx="318" formatCode="0%">
                  <c:v>0.56000000000000005</c:v>
                </c:pt>
                <c:pt idx="319">
                  <c:v>0</c:v>
                </c:pt>
                <c:pt idx="320" formatCode="0%">
                  <c:v>0.56000000000000005</c:v>
                </c:pt>
                <c:pt idx="321">
                  <c:v>0</c:v>
                </c:pt>
                <c:pt idx="322" formatCode="0%">
                  <c:v>0.56000000000000005</c:v>
                </c:pt>
                <c:pt idx="323">
                  <c:v>0</c:v>
                </c:pt>
                <c:pt idx="324" formatCode="0%">
                  <c:v>0.56000000000000005</c:v>
                </c:pt>
                <c:pt idx="325">
                  <c:v>0</c:v>
                </c:pt>
                <c:pt idx="326" formatCode="0%">
                  <c:v>0.55000000000000004</c:v>
                </c:pt>
                <c:pt idx="327">
                  <c:v>0</c:v>
                </c:pt>
                <c:pt idx="328" formatCode="0%">
                  <c:v>0.56000000000000005</c:v>
                </c:pt>
                <c:pt idx="329">
                  <c:v>0</c:v>
                </c:pt>
                <c:pt idx="330" formatCode="0%">
                  <c:v>0.56000000000000005</c:v>
                </c:pt>
                <c:pt idx="331">
                  <c:v>0</c:v>
                </c:pt>
                <c:pt idx="332" formatCode="0%">
                  <c:v>0.56000000000000005</c:v>
                </c:pt>
                <c:pt idx="333">
                  <c:v>0</c:v>
                </c:pt>
                <c:pt idx="334" formatCode="0%">
                  <c:v>0.55000000000000004</c:v>
                </c:pt>
                <c:pt idx="335">
                  <c:v>0</c:v>
                </c:pt>
                <c:pt idx="336" formatCode="0%">
                  <c:v>0.56000000000000005</c:v>
                </c:pt>
                <c:pt idx="337">
                  <c:v>0</c:v>
                </c:pt>
                <c:pt idx="338" formatCode="0%">
                  <c:v>0.51</c:v>
                </c:pt>
                <c:pt idx="339">
                  <c:v>0</c:v>
                </c:pt>
                <c:pt idx="340" formatCode="0%">
                  <c:v>0.15</c:v>
                </c:pt>
                <c:pt idx="341">
                  <c:v>0</c:v>
                </c:pt>
                <c:pt idx="342" formatCode="0%">
                  <c:v>0.16</c:v>
                </c:pt>
                <c:pt idx="343">
                  <c:v>0</c:v>
                </c:pt>
                <c:pt idx="344" formatCode="0%">
                  <c:v>0.16</c:v>
                </c:pt>
                <c:pt idx="345">
                  <c:v>0</c:v>
                </c:pt>
                <c:pt idx="346" formatCode="0%">
                  <c:v>0.16</c:v>
                </c:pt>
                <c:pt idx="347">
                  <c:v>0</c:v>
                </c:pt>
                <c:pt idx="348" formatCode="0%">
                  <c:v>0.11</c:v>
                </c:pt>
                <c:pt idx="349">
                  <c:v>0</c:v>
                </c:pt>
                <c:pt idx="350" formatCode="0%">
                  <c:v>0.1</c:v>
                </c:pt>
                <c:pt idx="351">
                  <c:v>0</c:v>
                </c:pt>
                <c:pt idx="352" formatCode="0%">
                  <c:v>0.56000000000000005</c:v>
                </c:pt>
                <c:pt idx="353">
                  <c:v>0</c:v>
                </c:pt>
                <c:pt idx="354" formatCode="0%">
                  <c:v>0.56000000000000005</c:v>
                </c:pt>
                <c:pt idx="355">
                  <c:v>0</c:v>
                </c:pt>
                <c:pt idx="356" formatCode="0%">
                  <c:v>0.56000000000000005</c:v>
                </c:pt>
                <c:pt idx="357">
                  <c:v>0</c:v>
                </c:pt>
                <c:pt idx="358" formatCode="0%">
                  <c:v>0.55000000000000004</c:v>
                </c:pt>
                <c:pt idx="359">
                  <c:v>0</c:v>
                </c:pt>
                <c:pt idx="360" formatCode="0%">
                  <c:v>0.56000000000000005</c:v>
                </c:pt>
                <c:pt idx="361">
                  <c:v>0</c:v>
                </c:pt>
                <c:pt idx="362" formatCode="0%">
                  <c:v>0.55000000000000004</c:v>
                </c:pt>
                <c:pt idx="363">
                  <c:v>0</c:v>
                </c:pt>
                <c:pt idx="364" formatCode="0%">
                  <c:v>0.55000000000000004</c:v>
                </c:pt>
                <c:pt idx="365">
                  <c:v>0</c:v>
                </c:pt>
                <c:pt idx="366" formatCode="0%">
                  <c:v>0.56000000000000005</c:v>
                </c:pt>
                <c:pt idx="367">
                  <c:v>0</c:v>
                </c:pt>
                <c:pt idx="368" formatCode="0%">
                  <c:v>0.55000000000000004</c:v>
                </c:pt>
                <c:pt idx="369">
                  <c:v>0</c:v>
                </c:pt>
                <c:pt idx="370" formatCode="0%">
                  <c:v>0.55000000000000004</c:v>
                </c:pt>
                <c:pt idx="371">
                  <c:v>0</c:v>
                </c:pt>
                <c:pt idx="372" formatCode="0%">
                  <c:v>0.55000000000000004</c:v>
                </c:pt>
                <c:pt idx="373">
                  <c:v>0</c:v>
                </c:pt>
                <c:pt idx="374" formatCode="0%">
                  <c:v>0.55000000000000004</c:v>
                </c:pt>
                <c:pt idx="375">
                  <c:v>0</c:v>
                </c:pt>
                <c:pt idx="376" formatCode="0%">
                  <c:v>0.56000000000000005</c:v>
                </c:pt>
                <c:pt idx="377">
                  <c:v>0</c:v>
                </c:pt>
                <c:pt idx="378" formatCode="0%">
                  <c:v>0.55000000000000004</c:v>
                </c:pt>
                <c:pt idx="379">
                  <c:v>0</c:v>
                </c:pt>
                <c:pt idx="380" formatCode="0%">
                  <c:v>0.55000000000000004</c:v>
                </c:pt>
                <c:pt idx="381">
                  <c:v>0</c:v>
                </c:pt>
                <c:pt idx="382" formatCode="0%">
                  <c:v>0.56000000000000005</c:v>
                </c:pt>
                <c:pt idx="383">
                  <c:v>0</c:v>
                </c:pt>
                <c:pt idx="384" formatCode="0%">
                  <c:v>0.56000000000000005</c:v>
                </c:pt>
                <c:pt idx="385">
                  <c:v>0</c:v>
                </c:pt>
                <c:pt idx="386" formatCode="0%">
                  <c:v>0.15</c:v>
                </c:pt>
                <c:pt idx="387">
                  <c:v>0</c:v>
                </c:pt>
                <c:pt idx="388" formatCode="0%">
                  <c:v>0.16</c:v>
                </c:pt>
                <c:pt idx="389">
                  <c:v>0</c:v>
                </c:pt>
                <c:pt idx="390" formatCode="0%">
                  <c:v>0.16</c:v>
                </c:pt>
                <c:pt idx="391">
                  <c:v>0</c:v>
                </c:pt>
                <c:pt idx="392" formatCode="0%">
                  <c:v>0.16</c:v>
                </c:pt>
                <c:pt idx="393">
                  <c:v>0</c:v>
                </c:pt>
                <c:pt idx="394" formatCode="0%">
                  <c:v>0.16</c:v>
                </c:pt>
                <c:pt idx="395">
                  <c:v>0</c:v>
                </c:pt>
                <c:pt idx="396" formatCode="0%">
                  <c:v>0.02</c:v>
                </c:pt>
                <c:pt idx="397">
                  <c:v>0</c:v>
                </c:pt>
                <c:pt idx="398" formatCode="0%">
                  <c:v>0.55000000000000004</c:v>
                </c:pt>
                <c:pt idx="399">
                  <c:v>0</c:v>
                </c:pt>
                <c:pt idx="400" formatCode="0%">
                  <c:v>0.56000000000000005</c:v>
                </c:pt>
                <c:pt idx="401">
                  <c:v>0</c:v>
                </c:pt>
                <c:pt idx="402" formatCode="0%">
                  <c:v>0.55000000000000004</c:v>
                </c:pt>
                <c:pt idx="403">
                  <c:v>0</c:v>
                </c:pt>
                <c:pt idx="404" formatCode="0%">
                  <c:v>0.55000000000000004</c:v>
                </c:pt>
                <c:pt idx="405">
                  <c:v>0</c:v>
                </c:pt>
                <c:pt idx="406" formatCode="0%">
                  <c:v>0.56000000000000005</c:v>
                </c:pt>
                <c:pt idx="407">
                  <c:v>0</c:v>
                </c:pt>
                <c:pt idx="408" formatCode="0%">
                  <c:v>0.56000000000000005</c:v>
                </c:pt>
                <c:pt idx="409">
                  <c:v>0</c:v>
                </c:pt>
                <c:pt idx="410" formatCode="0%">
                  <c:v>0.56000000000000005</c:v>
                </c:pt>
                <c:pt idx="411">
                  <c:v>0</c:v>
                </c:pt>
                <c:pt idx="412" formatCode="0%">
                  <c:v>0.56000000000000005</c:v>
                </c:pt>
                <c:pt idx="413">
                  <c:v>0</c:v>
                </c:pt>
                <c:pt idx="414" formatCode="0%">
                  <c:v>0.55000000000000004</c:v>
                </c:pt>
                <c:pt idx="415">
                  <c:v>0</c:v>
                </c:pt>
                <c:pt idx="416" formatCode="0%">
                  <c:v>0.56000000000000005</c:v>
                </c:pt>
                <c:pt idx="417">
                  <c:v>0</c:v>
                </c:pt>
                <c:pt idx="418" formatCode="0%">
                  <c:v>0.56000000000000005</c:v>
                </c:pt>
                <c:pt idx="419">
                  <c:v>0</c:v>
                </c:pt>
                <c:pt idx="420" formatCode="0%">
                  <c:v>0.56000000000000005</c:v>
                </c:pt>
                <c:pt idx="421">
                  <c:v>0</c:v>
                </c:pt>
                <c:pt idx="422" formatCode="0%">
                  <c:v>0.55000000000000004</c:v>
                </c:pt>
                <c:pt idx="423">
                  <c:v>0</c:v>
                </c:pt>
                <c:pt idx="424" formatCode="0%">
                  <c:v>0.55000000000000004</c:v>
                </c:pt>
                <c:pt idx="425">
                  <c:v>0</c:v>
                </c:pt>
                <c:pt idx="426" formatCode="0%">
                  <c:v>0.55000000000000004</c:v>
                </c:pt>
                <c:pt idx="427">
                  <c:v>0</c:v>
                </c:pt>
                <c:pt idx="428" formatCode="0%">
                  <c:v>0.55000000000000004</c:v>
                </c:pt>
                <c:pt idx="429">
                  <c:v>0</c:v>
                </c:pt>
                <c:pt idx="430" formatCode="0%">
                  <c:v>0.56000000000000005</c:v>
                </c:pt>
                <c:pt idx="431">
                  <c:v>0</c:v>
                </c:pt>
                <c:pt idx="432" formatCode="0%">
                  <c:v>0.28000000000000003</c:v>
                </c:pt>
                <c:pt idx="433">
                  <c:v>0</c:v>
                </c:pt>
                <c:pt idx="434" formatCode="0%">
                  <c:v>0.16</c:v>
                </c:pt>
                <c:pt idx="435">
                  <c:v>0</c:v>
                </c:pt>
                <c:pt idx="436" formatCode="0%">
                  <c:v>0.16</c:v>
                </c:pt>
                <c:pt idx="437">
                  <c:v>0</c:v>
                </c:pt>
                <c:pt idx="438" formatCode="0%">
                  <c:v>0.16</c:v>
                </c:pt>
                <c:pt idx="439">
                  <c:v>0</c:v>
                </c:pt>
                <c:pt idx="440" formatCode="0%">
                  <c:v>0.16</c:v>
                </c:pt>
                <c:pt idx="441">
                  <c:v>0</c:v>
                </c:pt>
                <c:pt idx="442" formatCode="0%">
                  <c:v>0.04</c:v>
                </c:pt>
                <c:pt idx="443">
                  <c:v>0</c:v>
                </c:pt>
                <c:pt idx="444" formatCode="0%">
                  <c:v>0.33</c:v>
                </c:pt>
                <c:pt idx="445">
                  <c:v>0</c:v>
                </c:pt>
                <c:pt idx="446" formatCode="0%">
                  <c:v>0.55000000000000004</c:v>
                </c:pt>
                <c:pt idx="447">
                  <c:v>0</c:v>
                </c:pt>
                <c:pt idx="448" formatCode="0%">
                  <c:v>0.56000000000000005</c:v>
                </c:pt>
                <c:pt idx="449">
                  <c:v>0</c:v>
                </c:pt>
                <c:pt idx="450" formatCode="0%">
                  <c:v>0.56000000000000005</c:v>
                </c:pt>
                <c:pt idx="451">
                  <c:v>0</c:v>
                </c:pt>
                <c:pt idx="452" formatCode="0%">
                  <c:v>0.56000000000000005</c:v>
                </c:pt>
                <c:pt idx="453">
                  <c:v>0</c:v>
                </c:pt>
                <c:pt idx="454" formatCode="0%">
                  <c:v>0.55000000000000004</c:v>
                </c:pt>
                <c:pt idx="455">
                  <c:v>0</c:v>
                </c:pt>
                <c:pt idx="456" formatCode="0%">
                  <c:v>0.56000000000000005</c:v>
                </c:pt>
                <c:pt idx="457">
                  <c:v>0</c:v>
                </c:pt>
                <c:pt idx="458" formatCode="0%">
                  <c:v>0.56000000000000005</c:v>
                </c:pt>
                <c:pt idx="459">
                  <c:v>0</c:v>
                </c:pt>
                <c:pt idx="460" formatCode="0%">
                  <c:v>0.56000000000000005</c:v>
                </c:pt>
                <c:pt idx="461">
                  <c:v>0</c:v>
                </c:pt>
                <c:pt idx="462" formatCode="0%">
                  <c:v>0.56000000000000005</c:v>
                </c:pt>
                <c:pt idx="463">
                  <c:v>0</c:v>
                </c:pt>
                <c:pt idx="464" formatCode="0%">
                  <c:v>0.55000000000000004</c:v>
                </c:pt>
                <c:pt idx="465">
                  <c:v>0</c:v>
                </c:pt>
                <c:pt idx="466" formatCode="0%">
                  <c:v>0.56000000000000005</c:v>
                </c:pt>
                <c:pt idx="467">
                  <c:v>0</c:v>
                </c:pt>
                <c:pt idx="468" formatCode="0%">
                  <c:v>0.55000000000000004</c:v>
                </c:pt>
                <c:pt idx="469">
                  <c:v>0</c:v>
                </c:pt>
                <c:pt idx="470" formatCode="0%">
                  <c:v>0.55000000000000004</c:v>
                </c:pt>
                <c:pt idx="471">
                  <c:v>0</c:v>
                </c:pt>
                <c:pt idx="472" formatCode="0%">
                  <c:v>0.56000000000000005</c:v>
                </c:pt>
                <c:pt idx="473">
                  <c:v>0</c:v>
                </c:pt>
                <c:pt idx="474" formatCode="0%">
                  <c:v>0.55000000000000004</c:v>
                </c:pt>
                <c:pt idx="475">
                  <c:v>0</c:v>
                </c:pt>
                <c:pt idx="476" formatCode="0%">
                  <c:v>0.56000000000000005</c:v>
                </c:pt>
                <c:pt idx="477">
                  <c:v>0</c:v>
                </c:pt>
                <c:pt idx="478" formatCode="0%">
                  <c:v>0.55000000000000004</c:v>
                </c:pt>
                <c:pt idx="479">
                  <c:v>0</c:v>
                </c:pt>
                <c:pt idx="480" formatCode="0%">
                  <c:v>0.15</c:v>
                </c:pt>
                <c:pt idx="481">
                  <c:v>0</c:v>
                </c:pt>
                <c:pt idx="482" formatCode="0%">
                  <c:v>0.16</c:v>
                </c:pt>
                <c:pt idx="483">
                  <c:v>0</c:v>
                </c:pt>
                <c:pt idx="484" formatCode="0%">
                  <c:v>0.16</c:v>
                </c:pt>
                <c:pt idx="485">
                  <c:v>0</c:v>
                </c:pt>
                <c:pt idx="486" formatCode="0%">
                  <c:v>0.16</c:v>
                </c:pt>
                <c:pt idx="487">
                  <c:v>0</c:v>
                </c:pt>
                <c:pt idx="488" formatCode="0%">
                  <c:v>0.16</c:v>
                </c:pt>
                <c:pt idx="489">
                  <c:v>0</c:v>
                </c:pt>
                <c:pt idx="490" formatCode="0%">
                  <c:v>0.01</c:v>
                </c:pt>
                <c:pt idx="491">
                  <c:v>0</c:v>
                </c:pt>
                <c:pt idx="492" formatCode="0%">
                  <c:v>0.56000000000000005</c:v>
                </c:pt>
                <c:pt idx="493">
                  <c:v>0</c:v>
                </c:pt>
                <c:pt idx="494" formatCode="0%">
                  <c:v>0.56000000000000005</c:v>
                </c:pt>
                <c:pt idx="495">
                  <c:v>0</c:v>
                </c:pt>
                <c:pt idx="496" formatCode="0%">
                  <c:v>0.56000000000000005</c:v>
                </c:pt>
                <c:pt idx="497">
                  <c:v>0</c:v>
                </c:pt>
                <c:pt idx="498" formatCode="0%">
                  <c:v>0.56000000000000005</c:v>
                </c:pt>
                <c:pt idx="499">
                  <c:v>0</c:v>
                </c:pt>
                <c:pt idx="500" formatCode="0%">
                  <c:v>0.56000000000000005</c:v>
                </c:pt>
                <c:pt idx="501">
                  <c:v>0</c:v>
                </c:pt>
                <c:pt idx="502" formatCode="0%">
                  <c:v>0.55000000000000004</c:v>
                </c:pt>
                <c:pt idx="503">
                  <c:v>0</c:v>
                </c:pt>
                <c:pt idx="504" formatCode="0%">
                  <c:v>0.56000000000000005</c:v>
                </c:pt>
                <c:pt idx="505">
                  <c:v>0</c:v>
                </c:pt>
                <c:pt idx="506" formatCode="0%">
                  <c:v>0.56000000000000005</c:v>
                </c:pt>
                <c:pt idx="507">
                  <c:v>0</c:v>
                </c:pt>
                <c:pt idx="508" formatCode="0%">
                  <c:v>0.55000000000000004</c:v>
                </c:pt>
                <c:pt idx="509">
                  <c:v>0</c:v>
                </c:pt>
                <c:pt idx="510" formatCode="0%">
                  <c:v>0.56000000000000005</c:v>
                </c:pt>
                <c:pt idx="511">
                  <c:v>0</c:v>
                </c:pt>
                <c:pt idx="512" formatCode="0%">
                  <c:v>0.55000000000000004</c:v>
                </c:pt>
                <c:pt idx="513">
                  <c:v>0</c:v>
                </c:pt>
                <c:pt idx="514" formatCode="0%">
                  <c:v>0.55000000000000004</c:v>
                </c:pt>
                <c:pt idx="515">
                  <c:v>0</c:v>
                </c:pt>
                <c:pt idx="516" formatCode="0%">
                  <c:v>0.56000000000000005</c:v>
                </c:pt>
                <c:pt idx="517">
                  <c:v>0</c:v>
                </c:pt>
                <c:pt idx="518" formatCode="0%">
                  <c:v>0.56000000000000005</c:v>
                </c:pt>
                <c:pt idx="519">
                  <c:v>0</c:v>
                </c:pt>
                <c:pt idx="520" formatCode="0%">
                  <c:v>0.55000000000000004</c:v>
                </c:pt>
                <c:pt idx="521">
                  <c:v>0</c:v>
                </c:pt>
                <c:pt idx="522" formatCode="0%">
                  <c:v>0.56000000000000005</c:v>
                </c:pt>
                <c:pt idx="523">
                  <c:v>0</c:v>
                </c:pt>
                <c:pt idx="524" formatCode="0%">
                  <c:v>0.56000000000000005</c:v>
                </c:pt>
                <c:pt idx="525">
                  <c:v>0</c:v>
                </c:pt>
                <c:pt idx="526" formatCode="0%">
                  <c:v>0.1</c:v>
                </c:pt>
                <c:pt idx="527">
                  <c:v>0</c:v>
                </c:pt>
                <c:pt idx="528" formatCode="0%">
                  <c:v>0.16</c:v>
                </c:pt>
                <c:pt idx="529">
                  <c:v>0</c:v>
                </c:pt>
                <c:pt idx="530" formatCode="0%">
                  <c:v>0.16</c:v>
                </c:pt>
                <c:pt idx="531">
                  <c:v>0</c:v>
                </c:pt>
                <c:pt idx="532" formatCode="0%">
                  <c:v>0.16</c:v>
                </c:pt>
                <c:pt idx="533">
                  <c:v>0</c:v>
                </c:pt>
                <c:pt idx="534" formatCode="0%">
                  <c:v>0.16</c:v>
                </c:pt>
                <c:pt idx="535">
                  <c:v>0</c:v>
                </c:pt>
                <c:pt idx="536" formatCode="0%">
                  <c:v>0.09</c:v>
                </c:pt>
                <c:pt idx="537">
                  <c:v>0</c:v>
                </c:pt>
                <c:pt idx="538" formatCode="0%">
                  <c:v>0.08</c:v>
                </c:pt>
                <c:pt idx="539">
                  <c:v>0</c:v>
                </c:pt>
                <c:pt idx="540" formatCode="0%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8B-4DD8-9067-806D2AEBA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GPU</c:v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MNIST_RAM32G!$D$184:$D$1502</c:f>
              <c:numCache>
                <c:formatCode>General</c:formatCode>
                <c:ptCount val="1319"/>
                <c:pt idx="0" formatCode="0%">
                  <c:v>0.12</c:v>
                </c:pt>
                <c:pt idx="1">
                  <c:v>0</c:v>
                </c:pt>
                <c:pt idx="2" formatCode="0%">
                  <c:v>0.02</c:v>
                </c:pt>
                <c:pt idx="3">
                  <c:v>0</c:v>
                </c:pt>
                <c:pt idx="4" formatCode="0%">
                  <c:v>0.02</c:v>
                </c:pt>
                <c:pt idx="5">
                  <c:v>0</c:v>
                </c:pt>
                <c:pt idx="6" formatCode="0%">
                  <c:v>0.02</c:v>
                </c:pt>
                <c:pt idx="7">
                  <c:v>0</c:v>
                </c:pt>
                <c:pt idx="8" formatCode="0%">
                  <c:v>0.02</c:v>
                </c:pt>
                <c:pt idx="9">
                  <c:v>0</c:v>
                </c:pt>
                <c:pt idx="10" formatCode="0%">
                  <c:v>0.02</c:v>
                </c:pt>
                <c:pt idx="11">
                  <c:v>0</c:v>
                </c:pt>
                <c:pt idx="12" formatCode="0%">
                  <c:v>0.02</c:v>
                </c:pt>
                <c:pt idx="13">
                  <c:v>0</c:v>
                </c:pt>
                <c:pt idx="14" formatCode="0%">
                  <c:v>0.02</c:v>
                </c:pt>
                <c:pt idx="15">
                  <c:v>0</c:v>
                </c:pt>
                <c:pt idx="16" formatCode="0%">
                  <c:v>0.02</c:v>
                </c:pt>
                <c:pt idx="17">
                  <c:v>0</c:v>
                </c:pt>
                <c:pt idx="18" formatCode="0%">
                  <c:v>0.02</c:v>
                </c:pt>
                <c:pt idx="19">
                  <c:v>0</c:v>
                </c:pt>
                <c:pt idx="20" formatCode="0%">
                  <c:v>0.03</c:v>
                </c:pt>
                <c:pt idx="21">
                  <c:v>0</c:v>
                </c:pt>
                <c:pt idx="22" formatCode="0%">
                  <c:v>0.02</c:v>
                </c:pt>
                <c:pt idx="23">
                  <c:v>0</c:v>
                </c:pt>
                <c:pt idx="24" formatCode="0%">
                  <c:v>0.02</c:v>
                </c:pt>
                <c:pt idx="25">
                  <c:v>0</c:v>
                </c:pt>
                <c:pt idx="26" formatCode="0%">
                  <c:v>0.02</c:v>
                </c:pt>
                <c:pt idx="27">
                  <c:v>0</c:v>
                </c:pt>
                <c:pt idx="28" formatCode="0%">
                  <c:v>0.02</c:v>
                </c:pt>
                <c:pt idx="29">
                  <c:v>0</c:v>
                </c:pt>
                <c:pt idx="30" formatCode="0%">
                  <c:v>7.0000000000000007E-2</c:v>
                </c:pt>
                <c:pt idx="31">
                  <c:v>0</c:v>
                </c:pt>
                <c:pt idx="32" formatCode="0%">
                  <c:v>0.23</c:v>
                </c:pt>
                <c:pt idx="33">
                  <c:v>0</c:v>
                </c:pt>
                <c:pt idx="34" formatCode="0%">
                  <c:v>0.24</c:v>
                </c:pt>
                <c:pt idx="35">
                  <c:v>0</c:v>
                </c:pt>
                <c:pt idx="36" formatCode="0%">
                  <c:v>0.24</c:v>
                </c:pt>
                <c:pt idx="37">
                  <c:v>0</c:v>
                </c:pt>
                <c:pt idx="38" formatCode="0%">
                  <c:v>0.24</c:v>
                </c:pt>
                <c:pt idx="39">
                  <c:v>0</c:v>
                </c:pt>
                <c:pt idx="40" formatCode="0%">
                  <c:v>0.24</c:v>
                </c:pt>
                <c:pt idx="41">
                  <c:v>0</c:v>
                </c:pt>
                <c:pt idx="42" formatCode="0%">
                  <c:v>0.24</c:v>
                </c:pt>
                <c:pt idx="43">
                  <c:v>0</c:v>
                </c:pt>
                <c:pt idx="44" formatCode="0%">
                  <c:v>0.24</c:v>
                </c:pt>
                <c:pt idx="45">
                  <c:v>0</c:v>
                </c:pt>
                <c:pt idx="46" formatCode="0%">
                  <c:v>0.24</c:v>
                </c:pt>
                <c:pt idx="47">
                  <c:v>0</c:v>
                </c:pt>
                <c:pt idx="48" formatCode="0%">
                  <c:v>0.24</c:v>
                </c:pt>
                <c:pt idx="49">
                  <c:v>0</c:v>
                </c:pt>
                <c:pt idx="50" formatCode="0%">
                  <c:v>0.24</c:v>
                </c:pt>
                <c:pt idx="51">
                  <c:v>0</c:v>
                </c:pt>
                <c:pt idx="52" formatCode="0%">
                  <c:v>0.24</c:v>
                </c:pt>
                <c:pt idx="53">
                  <c:v>0</c:v>
                </c:pt>
                <c:pt idx="54" formatCode="0%">
                  <c:v>0.24</c:v>
                </c:pt>
                <c:pt idx="55">
                  <c:v>0</c:v>
                </c:pt>
                <c:pt idx="56" formatCode="0%">
                  <c:v>0.24</c:v>
                </c:pt>
                <c:pt idx="57">
                  <c:v>0</c:v>
                </c:pt>
                <c:pt idx="58" formatCode="0%">
                  <c:v>0.24</c:v>
                </c:pt>
                <c:pt idx="59">
                  <c:v>0</c:v>
                </c:pt>
                <c:pt idx="60" formatCode="0%">
                  <c:v>0.24</c:v>
                </c:pt>
                <c:pt idx="61">
                  <c:v>0</c:v>
                </c:pt>
                <c:pt idx="62" formatCode="0%">
                  <c:v>0.24</c:v>
                </c:pt>
                <c:pt idx="63">
                  <c:v>0</c:v>
                </c:pt>
                <c:pt idx="64" formatCode="0%">
                  <c:v>0.24</c:v>
                </c:pt>
                <c:pt idx="65">
                  <c:v>0</c:v>
                </c:pt>
                <c:pt idx="66" formatCode="0%">
                  <c:v>0.24</c:v>
                </c:pt>
                <c:pt idx="67">
                  <c:v>0</c:v>
                </c:pt>
                <c:pt idx="68" formatCode="0%">
                  <c:v>0.24</c:v>
                </c:pt>
                <c:pt idx="69">
                  <c:v>0</c:v>
                </c:pt>
                <c:pt idx="70" formatCode="0%">
                  <c:v>0.24</c:v>
                </c:pt>
                <c:pt idx="71">
                  <c:v>0</c:v>
                </c:pt>
                <c:pt idx="72" formatCode="0%">
                  <c:v>0.24</c:v>
                </c:pt>
                <c:pt idx="73">
                  <c:v>0</c:v>
                </c:pt>
                <c:pt idx="74" formatCode="0%">
                  <c:v>0.24</c:v>
                </c:pt>
                <c:pt idx="75">
                  <c:v>0</c:v>
                </c:pt>
                <c:pt idx="76" formatCode="0%">
                  <c:v>0.24</c:v>
                </c:pt>
                <c:pt idx="77">
                  <c:v>0</c:v>
                </c:pt>
                <c:pt idx="78" formatCode="0%">
                  <c:v>0.24</c:v>
                </c:pt>
                <c:pt idx="79">
                  <c:v>0</c:v>
                </c:pt>
                <c:pt idx="80" formatCode="0%">
                  <c:v>0.24</c:v>
                </c:pt>
                <c:pt idx="81">
                  <c:v>0</c:v>
                </c:pt>
                <c:pt idx="82" formatCode="0%">
                  <c:v>0.24</c:v>
                </c:pt>
                <c:pt idx="83">
                  <c:v>0</c:v>
                </c:pt>
                <c:pt idx="84" formatCode="0%">
                  <c:v>0.24</c:v>
                </c:pt>
                <c:pt idx="85">
                  <c:v>0</c:v>
                </c:pt>
                <c:pt idx="86" formatCode="0%">
                  <c:v>0.24</c:v>
                </c:pt>
                <c:pt idx="87">
                  <c:v>0</c:v>
                </c:pt>
                <c:pt idx="88" formatCode="0%">
                  <c:v>0.24</c:v>
                </c:pt>
                <c:pt idx="89">
                  <c:v>0</c:v>
                </c:pt>
                <c:pt idx="90" formatCode="0%">
                  <c:v>0.24</c:v>
                </c:pt>
                <c:pt idx="91">
                  <c:v>0</c:v>
                </c:pt>
                <c:pt idx="92" formatCode="0%">
                  <c:v>0.24</c:v>
                </c:pt>
                <c:pt idx="93">
                  <c:v>0</c:v>
                </c:pt>
                <c:pt idx="94" formatCode="0%">
                  <c:v>0.24</c:v>
                </c:pt>
                <c:pt idx="95">
                  <c:v>0</c:v>
                </c:pt>
                <c:pt idx="96" formatCode="0%">
                  <c:v>0.24</c:v>
                </c:pt>
                <c:pt idx="97">
                  <c:v>0</c:v>
                </c:pt>
                <c:pt idx="98" formatCode="0%">
                  <c:v>0.24</c:v>
                </c:pt>
                <c:pt idx="99">
                  <c:v>0</c:v>
                </c:pt>
                <c:pt idx="100" formatCode="0%">
                  <c:v>0.24</c:v>
                </c:pt>
                <c:pt idx="101">
                  <c:v>0</c:v>
                </c:pt>
                <c:pt idx="102" formatCode="0%">
                  <c:v>0.24</c:v>
                </c:pt>
                <c:pt idx="103">
                  <c:v>0</c:v>
                </c:pt>
                <c:pt idx="104" formatCode="0%">
                  <c:v>0.24</c:v>
                </c:pt>
                <c:pt idx="105">
                  <c:v>0</c:v>
                </c:pt>
                <c:pt idx="106" formatCode="0%">
                  <c:v>0.24</c:v>
                </c:pt>
                <c:pt idx="107">
                  <c:v>0</c:v>
                </c:pt>
                <c:pt idx="108" formatCode="0%">
                  <c:v>0.24</c:v>
                </c:pt>
                <c:pt idx="109">
                  <c:v>0</c:v>
                </c:pt>
                <c:pt idx="110" formatCode="0%">
                  <c:v>0.24</c:v>
                </c:pt>
                <c:pt idx="111">
                  <c:v>0</c:v>
                </c:pt>
                <c:pt idx="112" formatCode="0%">
                  <c:v>0.24</c:v>
                </c:pt>
                <c:pt idx="113">
                  <c:v>0</c:v>
                </c:pt>
                <c:pt idx="114" formatCode="0%">
                  <c:v>0.24</c:v>
                </c:pt>
                <c:pt idx="115">
                  <c:v>0</c:v>
                </c:pt>
                <c:pt idx="116" formatCode="0%">
                  <c:v>0.24</c:v>
                </c:pt>
                <c:pt idx="117">
                  <c:v>0</c:v>
                </c:pt>
                <c:pt idx="118" formatCode="0%">
                  <c:v>0.24</c:v>
                </c:pt>
                <c:pt idx="119">
                  <c:v>0</c:v>
                </c:pt>
                <c:pt idx="120" formatCode="0%">
                  <c:v>0.24</c:v>
                </c:pt>
                <c:pt idx="121">
                  <c:v>0</c:v>
                </c:pt>
                <c:pt idx="122" formatCode="0%">
                  <c:v>0.24</c:v>
                </c:pt>
                <c:pt idx="123">
                  <c:v>0</c:v>
                </c:pt>
                <c:pt idx="124" formatCode="0%">
                  <c:v>0.18</c:v>
                </c:pt>
                <c:pt idx="125">
                  <c:v>0</c:v>
                </c:pt>
                <c:pt idx="126" formatCode="0%">
                  <c:v>0.03</c:v>
                </c:pt>
                <c:pt idx="127">
                  <c:v>0</c:v>
                </c:pt>
                <c:pt idx="128" formatCode="0%">
                  <c:v>0.05</c:v>
                </c:pt>
                <c:pt idx="129">
                  <c:v>0</c:v>
                </c:pt>
                <c:pt idx="130" formatCode="0%">
                  <c:v>0.04</c:v>
                </c:pt>
                <c:pt idx="131">
                  <c:v>0</c:v>
                </c:pt>
                <c:pt idx="132" formatCode="0%">
                  <c:v>0.24</c:v>
                </c:pt>
                <c:pt idx="133">
                  <c:v>0</c:v>
                </c:pt>
                <c:pt idx="134" formatCode="0%">
                  <c:v>0.1</c:v>
                </c:pt>
                <c:pt idx="135">
                  <c:v>0</c:v>
                </c:pt>
                <c:pt idx="136" formatCode="0%">
                  <c:v>0.54</c:v>
                </c:pt>
                <c:pt idx="137">
                  <c:v>0</c:v>
                </c:pt>
                <c:pt idx="138" formatCode="0%">
                  <c:v>0.52</c:v>
                </c:pt>
                <c:pt idx="139">
                  <c:v>0</c:v>
                </c:pt>
                <c:pt idx="140" formatCode="0%">
                  <c:v>0.46</c:v>
                </c:pt>
                <c:pt idx="141">
                  <c:v>0</c:v>
                </c:pt>
                <c:pt idx="142" formatCode="0%">
                  <c:v>0.51</c:v>
                </c:pt>
                <c:pt idx="143">
                  <c:v>0</c:v>
                </c:pt>
                <c:pt idx="144" formatCode="0%">
                  <c:v>0.49</c:v>
                </c:pt>
                <c:pt idx="145">
                  <c:v>0</c:v>
                </c:pt>
                <c:pt idx="146" formatCode="0%">
                  <c:v>0.5</c:v>
                </c:pt>
                <c:pt idx="147">
                  <c:v>0</c:v>
                </c:pt>
                <c:pt idx="148" formatCode="0%">
                  <c:v>0.66</c:v>
                </c:pt>
                <c:pt idx="149">
                  <c:v>0</c:v>
                </c:pt>
                <c:pt idx="150" formatCode="0%">
                  <c:v>0.51</c:v>
                </c:pt>
                <c:pt idx="151">
                  <c:v>0</c:v>
                </c:pt>
                <c:pt idx="152" formatCode="0%">
                  <c:v>0.54</c:v>
                </c:pt>
                <c:pt idx="153">
                  <c:v>0</c:v>
                </c:pt>
                <c:pt idx="154" formatCode="0%">
                  <c:v>0.56999999999999995</c:v>
                </c:pt>
                <c:pt idx="155">
                  <c:v>0</c:v>
                </c:pt>
                <c:pt idx="156" formatCode="0%">
                  <c:v>0.53</c:v>
                </c:pt>
                <c:pt idx="157">
                  <c:v>0</c:v>
                </c:pt>
                <c:pt idx="158" formatCode="0%">
                  <c:v>0.59</c:v>
                </c:pt>
                <c:pt idx="159">
                  <c:v>0</c:v>
                </c:pt>
                <c:pt idx="160" formatCode="0%">
                  <c:v>0.64</c:v>
                </c:pt>
                <c:pt idx="161">
                  <c:v>0</c:v>
                </c:pt>
                <c:pt idx="162" formatCode="0%">
                  <c:v>0.53</c:v>
                </c:pt>
                <c:pt idx="163">
                  <c:v>0</c:v>
                </c:pt>
                <c:pt idx="164" formatCode="0%">
                  <c:v>0.56999999999999995</c:v>
                </c:pt>
                <c:pt idx="165">
                  <c:v>0</c:v>
                </c:pt>
                <c:pt idx="166" formatCode="0%">
                  <c:v>0.52</c:v>
                </c:pt>
                <c:pt idx="167">
                  <c:v>0</c:v>
                </c:pt>
                <c:pt idx="168" formatCode="0%">
                  <c:v>0.85</c:v>
                </c:pt>
                <c:pt idx="169">
                  <c:v>0</c:v>
                </c:pt>
                <c:pt idx="170" formatCode="0%">
                  <c:v>0.33</c:v>
                </c:pt>
                <c:pt idx="171">
                  <c:v>0</c:v>
                </c:pt>
                <c:pt idx="172" formatCode="0%">
                  <c:v>0.27</c:v>
                </c:pt>
                <c:pt idx="173">
                  <c:v>0</c:v>
                </c:pt>
                <c:pt idx="174" formatCode="0%">
                  <c:v>0.27</c:v>
                </c:pt>
                <c:pt idx="175">
                  <c:v>0</c:v>
                </c:pt>
                <c:pt idx="176" formatCode="0%">
                  <c:v>0.28999999999999998</c:v>
                </c:pt>
                <c:pt idx="177">
                  <c:v>0</c:v>
                </c:pt>
                <c:pt idx="178" formatCode="0%">
                  <c:v>0.28999999999999998</c:v>
                </c:pt>
                <c:pt idx="179">
                  <c:v>0</c:v>
                </c:pt>
                <c:pt idx="180" formatCode="0%">
                  <c:v>0.27</c:v>
                </c:pt>
                <c:pt idx="181">
                  <c:v>0</c:v>
                </c:pt>
                <c:pt idx="182" formatCode="0%">
                  <c:v>0.3</c:v>
                </c:pt>
                <c:pt idx="183">
                  <c:v>0</c:v>
                </c:pt>
                <c:pt idx="184" formatCode="0%">
                  <c:v>0.31</c:v>
                </c:pt>
                <c:pt idx="185">
                  <c:v>0</c:v>
                </c:pt>
                <c:pt idx="186" formatCode="0%">
                  <c:v>0.31</c:v>
                </c:pt>
                <c:pt idx="187">
                  <c:v>0</c:v>
                </c:pt>
                <c:pt idx="188" formatCode="0%">
                  <c:v>0.25</c:v>
                </c:pt>
                <c:pt idx="189">
                  <c:v>0</c:v>
                </c:pt>
                <c:pt idx="190" formatCode="0%">
                  <c:v>0.28999999999999998</c:v>
                </c:pt>
                <c:pt idx="191">
                  <c:v>0</c:v>
                </c:pt>
                <c:pt idx="192" formatCode="0%">
                  <c:v>0.28999999999999998</c:v>
                </c:pt>
                <c:pt idx="193">
                  <c:v>0</c:v>
                </c:pt>
                <c:pt idx="194" formatCode="0%">
                  <c:v>0.25</c:v>
                </c:pt>
                <c:pt idx="195">
                  <c:v>0</c:v>
                </c:pt>
                <c:pt idx="196" formatCode="0%">
                  <c:v>0.42</c:v>
                </c:pt>
                <c:pt idx="197">
                  <c:v>0</c:v>
                </c:pt>
                <c:pt idx="198" formatCode="0%">
                  <c:v>0.26</c:v>
                </c:pt>
                <c:pt idx="199">
                  <c:v>0</c:v>
                </c:pt>
                <c:pt idx="200" formatCode="0%">
                  <c:v>0.14000000000000001</c:v>
                </c:pt>
                <c:pt idx="201">
                  <c:v>0</c:v>
                </c:pt>
                <c:pt idx="202" formatCode="0%">
                  <c:v>0.15</c:v>
                </c:pt>
                <c:pt idx="203">
                  <c:v>0</c:v>
                </c:pt>
                <c:pt idx="204" formatCode="0%">
                  <c:v>0.14000000000000001</c:v>
                </c:pt>
                <c:pt idx="205">
                  <c:v>0</c:v>
                </c:pt>
                <c:pt idx="206" formatCode="0%">
                  <c:v>0.14000000000000001</c:v>
                </c:pt>
                <c:pt idx="207">
                  <c:v>0</c:v>
                </c:pt>
                <c:pt idx="208" formatCode="0%">
                  <c:v>0.15</c:v>
                </c:pt>
                <c:pt idx="209">
                  <c:v>0</c:v>
                </c:pt>
                <c:pt idx="210" formatCode="0%">
                  <c:v>0.13</c:v>
                </c:pt>
                <c:pt idx="211">
                  <c:v>0</c:v>
                </c:pt>
                <c:pt idx="212" formatCode="0%">
                  <c:v>0.15</c:v>
                </c:pt>
                <c:pt idx="213">
                  <c:v>0</c:v>
                </c:pt>
                <c:pt idx="214" formatCode="0%">
                  <c:v>0.16</c:v>
                </c:pt>
                <c:pt idx="215">
                  <c:v>0</c:v>
                </c:pt>
                <c:pt idx="216" formatCode="0%">
                  <c:v>0.13</c:v>
                </c:pt>
                <c:pt idx="217">
                  <c:v>0</c:v>
                </c:pt>
                <c:pt idx="218" formatCode="0%">
                  <c:v>0.15</c:v>
                </c:pt>
                <c:pt idx="219">
                  <c:v>0</c:v>
                </c:pt>
                <c:pt idx="220" formatCode="0%">
                  <c:v>0.14000000000000001</c:v>
                </c:pt>
                <c:pt idx="221">
                  <c:v>0</c:v>
                </c:pt>
                <c:pt idx="222" formatCode="0%">
                  <c:v>0.13</c:v>
                </c:pt>
                <c:pt idx="223">
                  <c:v>0</c:v>
                </c:pt>
                <c:pt idx="224" formatCode="0%">
                  <c:v>0.15</c:v>
                </c:pt>
                <c:pt idx="225">
                  <c:v>0</c:v>
                </c:pt>
                <c:pt idx="226" formatCode="0%">
                  <c:v>0.14000000000000001</c:v>
                </c:pt>
                <c:pt idx="227">
                  <c:v>0</c:v>
                </c:pt>
                <c:pt idx="228" formatCode="0%">
                  <c:v>0.13</c:v>
                </c:pt>
                <c:pt idx="229">
                  <c:v>0</c:v>
                </c:pt>
                <c:pt idx="230" formatCode="0%">
                  <c:v>0.15</c:v>
                </c:pt>
                <c:pt idx="231">
                  <c:v>0</c:v>
                </c:pt>
                <c:pt idx="232" formatCode="0%">
                  <c:v>0.14000000000000001</c:v>
                </c:pt>
                <c:pt idx="233">
                  <c:v>0</c:v>
                </c:pt>
                <c:pt idx="234" formatCode="0%">
                  <c:v>0.14000000000000001</c:v>
                </c:pt>
                <c:pt idx="235">
                  <c:v>0</c:v>
                </c:pt>
                <c:pt idx="236" formatCode="0%">
                  <c:v>0.14000000000000001</c:v>
                </c:pt>
                <c:pt idx="237">
                  <c:v>0</c:v>
                </c:pt>
                <c:pt idx="238" formatCode="0%">
                  <c:v>0.14000000000000001</c:v>
                </c:pt>
                <c:pt idx="239">
                  <c:v>0</c:v>
                </c:pt>
                <c:pt idx="240" formatCode="0%">
                  <c:v>0.3</c:v>
                </c:pt>
                <c:pt idx="241">
                  <c:v>0</c:v>
                </c:pt>
                <c:pt idx="242" formatCode="0%">
                  <c:v>0.32</c:v>
                </c:pt>
                <c:pt idx="243">
                  <c:v>0</c:v>
                </c:pt>
                <c:pt idx="244" formatCode="0%">
                  <c:v>0.21</c:v>
                </c:pt>
                <c:pt idx="245">
                  <c:v>0</c:v>
                </c:pt>
                <c:pt idx="246" formatCode="0%">
                  <c:v>0.34</c:v>
                </c:pt>
                <c:pt idx="247">
                  <c:v>0</c:v>
                </c:pt>
                <c:pt idx="248" formatCode="0%">
                  <c:v>0.06</c:v>
                </c:pt>
                <c:pt idx="249">
                  <c:v>0</c:v>
                </c:pt>
                <c:pt idx="250" formatCode="0%">
                  <c:v>0.06</c:v>
                </c:pt>
                <c:pt idx="251">
                  <c:v>0</c:v>
                </c:pt>
                <c:pt idx="252" formatCode="0%">
                  <c:v>0.18</c:v>
                </c:pt>
                <c:pt idx="253">
                  <c:v>0</c:v>
                </c:pt>
                <c:pt idx="254" formatCode="0%">
                  <c:v>0.2</c:v>
                </c:pt>
                <c:pt idx="255">
                  <c:v>0</c:v>
                </c:pt>
                <c:pt idx="256" formatCode="0%">
                  <c:v>7.0000000000000007E-2</c:v>
                </c:pt>
                <c:pt idx="257">
                  <c:v>0</c:v>
                </c:pt>
                <c:pt idx="258" formatCode="0%">
                  <c:v>0.28999999999999998</c:v>
                </c:pt>
                <c:pt idx="259">
                  <c:v>0</c:v>
                </c:pt>
                <c:pt idx="260" formatCode="0%">
                  <c:v>0.59</c:v>
                </c:pt>
                <c:pt idx="261">
                  <c:v>0</c:v>
                </c:pt>
                <c:pt idx="262" formatCode="0%">
                  <c:v>0.5</c:v>
                </c:pt>
                <c:pt idx="263">
                  <c:v>0</c:v>
                </c:pt>
                <c:pt idx="264" formatCode="0%">
                  <c:v>0.52</c:v>
                </c:pt>
                <c:pt idx="265">
                  <c:v>0</c:v>
                </c:pt>
                <c:pt idx="266" formatCode="0%">
                  <c:v>0.54</c:v>
                </c:pt>
                <c:pt idx="267">
                  <c:v>0</c:v>
                </c:pt>
                <c:pt idx="268" formatCode="0%">
                  <c:v>0.55000000000000004</c:v>
                </c:pt>
                <c:pt idx="269">
                  <c:v>0</c:v>
                </c:pt>
                <c:pt idx="270" formatCode="0%">
                  <c:v>0.56000000000000005</c:v>
                </c:pt>
                <c:pt idx="271">
                  <c:v>0</c:v>
                </c:pt>
                <c:pt idx="272" formatCode="0%">
                  <c:v>0.55000000000000004</c:v>
                </c:pt>
                <c:pt idx="273">
                  <c:v>0</c:v>
                </c:pt>
                <c:pt idx="274" formatCode="0%">
                  <c:v>0.5</c:v>
                </c:pt>
                <c:pt idx="275">
                  <c:v>0</c:v>
                </c:pt>
                <c:pt idx="276" formatCode="0%">
                  <c:v>0.54</c:v>
                </c:pt>
                <c:pt idx="277">
                  <c:v>0</c:v>
                </c:pt>
                <c:pt idx="278" formatCode="0%">
                  <c:v>0.61</c:v>
                </c:pt>
                <c:pt idx="279">
                  <c:v>0</c:v>
                </c:pt>
                <c:pt idx="280" formatCode="0%">
                  <c:v>0.51</c:v>
                </c:pt>
                <c:pt idx="281">
                  <c:v>0</c:v>
                </c:pt>
                <c:pt idx="282" formatCode="0%">
                  <c:v>0.75</c:v>
                </c:pt>
                <c:pt idx="283">
                  <c:v>0</c:v>
                </c:pt>
                <c:pt idx="284" formatCode="0%">
                  <c:v>0.49</c:v>
                </c:pt>
                <c:pt idx="285">
                  <c:v>0</c:v>
                </c:pt>
                <c:pt idx="286" formatCode="0%">
                  <c:v>0.52</c:v>
                </c:pt>
                <c:pt idx="287">
                  <c:v>0</c:v>
                </c:pt>
                <c:pt idx="288" formatCode="0%">
                  <c:v>0.55000000000000004</c:v>
                </c:pt>
                <c:pt idx="289">
                  <c:v>0</c:v>
                </c:pt>
                <c:pt idx="290" formatCode="0%">
                  <c:v>0.38</c:v>
                </c:pt>
                <c:pt idx="291">
                  <c:v>0</c:v>
                </c:pt>
                <c:pt idx="292" formatCode="0%">
                  <c:v>0.24</c:v>
                </c:pt>
                <c:pt idx="293">
                  <c:v>0</c:v>
                </c:pt>
                <c:pt idx="294" formatCode="0%">
                  <c:v>0.28000000000000003</c:v>
                </c:pt>
                <c:pt idx="295">
                  <c:v>0</c:v>
                </c:pt>
                <c:pt idx="296" formatCode="0%">
                  <c:v>0.33</c:v>
                </c:pt>
                <c:pt idx="297">
                  <c:v>0</c:v>
                </c:pt>
                <c:pt idx="298" formatCode="0%">
                  <c:v>0.25</c:v>
                </c:pt>
                <c:pt idx="299">
                  <c:v>0</c:v>
                </c:pt>
                <c:pt idx="300" formatCode="0%">
                  <c:v>0.28999999999999998</c:v>
                </c:pt>
                <c:pt idx="301">
                  <c:v>0</c:v>
                </c:pt>
                <c:pt idx="302" formatCode="0%">
                  <c:v>0.31</c:v>
                </c:pt>
                <c:pt idx="303">
                  <c:v>0</c:v>
                </c:pt>
                <c:pt idx="304" formatCode="0%">
                  <c:v>0.26</c:v>
                </c:pt>
                <c:pt idx="305">
                  <c:v>0</c:v>
                </c:pt>
                <c:pt idx="306" formatCode="0%">
                  <c:v>0.3</c:v>
                </c:pt>
                <c:pt idx="307">
                  <c:v>0</c:v>
                </c:pt>
                <c:pt idx="308" formatCode="0%">
                  <c:v>0.28999999999999998</c:v>
                </c:pt>
                <c:pt idx="309">
                  <c:v>0</c:v>
                </c:pt>
                <c:pt idx="310" formatCode="0%">
                  <c:v>0.28999999999999998</c:v>
                </c:pt>
                <c:pt idx="311">
                  <c:v>0</c:v>
                </c:pt>
                <c:pt idx="312" formatCode="0%">
                  <c:v>0.28999999999999998</c:v>
                </c:pt>
                <c:pt idx="313">
                  <c:v>0</c:v>
                </c:pt>
                <c:pt idx="314" formatCode="0%">
                  <c:v>0.3</c:v>
                </c:pt>
                <c:pt idx="315">
                  <c:v>0</c:v>
                </c:pt>
                <c:pt idx="316" formatCode="0%">
                  <c:v>0.27</c:v>
                </c:pt>
                <c:pt idx="317">
                  <c:v>0</c:v>
                </c:pt>
                <c:pt idx="318" formatCode="0%">
                  <c:v>0.13</c:v>
                </c:pt>
                <c:pt idx="319">
                  <c:v>0</c:v>
                </c:pt>
                <c:pt idx="320" formatCode="0%">
                  <c:v>0.13</c:v>
                </c:pt>
                <c:pt idx="321">
                  <c:v>0</c:v>
                </c:pt>
                <c:pt idx="322" formatCode="0%">
                  <c:v>0.17</c:v>
                </c:pt>
                <c:pt idx="323">
                  <c:v>0</c:v>
                </c:pt>
                <c:pt idx="324" formatCode="0%">
                  <c:v>0.14000000000000001</c:v>
                </c:pt>
                <c:pt idx="325">
                  <c:v>0</c:v>
                </c:pt>
                <c:pt idx="326" formatCode="0%">
                  <c:v>0.13</c:v>
                </c:pt>
                <c:pt idx="327">
                  <c:v>0</c:v>
                </c:pt>
                <c:pt idx="328" formatCode="0%">
                  <c:v>0.15</c:v>
                </c:pt>
                <c:pt idx="329">
                  <c:v>0</c:v>
                </c:pt>
                <c:pt idx="330" formatCode="0%">
                  <c:v>0.14000000000000001</c:v>
                </c:pt>
                <c:pt idx="331">
                  <c:v>0</c:v>
                </c:pt>
                <c:pt idx="332" formatCode="0%">
                  <c:v>0.13</c:v>
                </c:pt>
                <c:pt idx="333">
                  <c:v>0</c:v>
                </c:pt>
                <c:pt idx="334" formatCode="0%">
                  <c:v>0.15</c:v>
                </c:pt>
                <c:pt idx="335">
                  <c:v>0</c:v>
                </c:pt>
                <c:pt idx="336" formatCode="0%">
                  <c:v>0.16</c:v>
                </c:pt>
                <c:pt idx="337">
                  <c:v>0</c:v>
                </c:pt>
                <c:pt idx="338" formatCode="0%">
                  <c:v>0.13</c:v>
                </c:pt>
                <c:pt idx="339">
                  <c:v>0</c:v>
                </c:pt>
                <c:pt idx="340" formatCode="0%">
                  <c:v>0.14000000000000001</c:v>
                </c:pt>
                <c:pt idx="341">
                  <c:v>0</c:v>
                </c:pt>
                <c:pt idx="342" formatCode="0%">
                  <c:v>0.15</c:v>
                </c:pt>
                <c:pt idx="343">
                  <c:v>0</c:v>
                </c:pt>
                <c:pt idx="344" formatCode="0%">
                  <c:v>0.13</c:v>
                </c:pt>
                <c:pt idx="345">
                  <c:v>0</c:v>
                </c:pt>
                <c:pt idx="346" formatCode="0%">
                  <c:v>0.14000000000000001</c:v>
                </c:pt>
                <c:pt idx="347">
                  <c:v>0</c:v>
                </c:pt>
                <c:pt idx="348" formatCode="0%">
                  <c:v>0.15</c:v>
                </c:pt>
                <c:pt idx="349">
                  <c:v>0</c:v>
                </c:pt>
                <c:pt idx="350" formatCode="0%">
                  <c:v>0.13</c:v>
                </c:pt>
                <c:pt idx="351">
                  <c:v>0</c:v>
                </c:pt>
                <c:pt idx="352" formatCode="0%">
                  <c:v>0.15</c:v>
                </c:pt>
                <c:pt idx="353">
                  <c:v>0</c:v>
                </c:pt>
                <c:pt idx="354" formatCode="0%">
                  <c:v>0.14000000000000001</c:v>
                </c:pt>
                <c:pt idx="355">
                  <c:v>0</c:v>
                </c:pt>
                <c:pt idx="356" formatCode="0%">
                  <c:v>0.13</c:v>
                </c:pt>
                <c:pt idx="357">
                  <c:v>0</c:v>
                </c:pt>
                <c:pt idx="358" formatCode="0%">
                  <c:v>0.18</c:v>
                </c:pt>
                <c:pt idx="359">
                  <c:v>0</c:v>
                </c:pt>
                <c:pt idx="360" formatCode="0%">
                  <c:v>0.23</c:v>
                </c:pt>
                <c:pt idx="361">
                  <c:v>0</c:v>
                </c:pt>
                <c:pt idx="362" formatCode="0%">
                  <c:v>0.22</c:v>
                </c:pt>
                <c:pt idx="363">
                  <c:v>0</c:v>
                </c:pt>
                <c:pt idx="364" formatCode="0%">
                  <c:v>0.25</c:v>
                </c:pt>
                <c:pt idx="365">
                  <c:v>0</c:v>
                </c:pt>
                <c:pt idx="366" formatCode="0%">
                  <c:v>0.17</c:v>
                </c:pt>
                <c:pt idx="367">
                  <c:v>0</c:v>
                </c:pt>
                <c:pt idx="368" formatCode="0%">
                  <c:v>0.11</c:v>
                </c:pt>
                <c:pt idx="369">
                  <c:v>0</c:v>
                </c:pt>
                <c:pt idx="370" formatCode="0%">
                  <c:v>7.0000000000000007E-2</c:v>
                </c:pt>
                <c:pt idx="371">
                  <c:v>0</c:v>
                </c:pt>
                <c:pt idx="372" formatCode="0%">
                  <c:v>0.11</c:v>
                </c:pt>
                <c:pt idx="373">
                  <c:v>0</c:v>
                </c:pt>
                <c:pt idx="374" formatCode="0%">
                  <c:v>0.19</c:v>
                </c:pt>
                <c:pt idx="375">
                  <c:v>0</c:v>
                </c:pt>
                <c:pt idx="376" formatCode="0%">
                  <c:v>0.15</c:v>
                </c:pt>
                <c:pt idx="377">
                  <c:v>0</c:v>
                </c:pt>
                <c:pt idx="378" formatCode="0%">
                  <c:v>0.02</c:v>
                </c:pt>
                <c:pt idx="379">
                  <c:v>0</c:v>
                </c:pt>
                <c:pt idx="380" formatCode="0%">
                  <c:v>0.56000000000000005</c:v>
                </c:pt>
                <c:pt idx="381">
                  <c:v>0</c:v>
                </c:pt>
                <c:pt idx="382" formatCode="0%">
                  <c:v>0.57999999999999996</c:v>
                </c:pt>
                <c:pt idx="383">
                  <c:v>0</c:v>
                </c:pt>
                <c:pt idx="384" formatCode="0%">
                  <c:v>0.5</c:v>
                </c:pt>
                <c:pt idx="385">
                  <c:v>0</c:v>
                </c:pt>
                <c:pt idx="386" formatCode="0%">
                  <c:v>0.57999999999999996</c:v>
                </c:pt>
                <c:pt idx="387">
                  <c:v>0</c:v>
                </c:pt>
                <c:pt idx="388" formatCode="0%">
                  <c:v>0.62</c:v>
                </c:pt>
                <c:pt idx="389">
                  <c:v>0</c:v>
                </c:pt>
                <c:pt idx="390" formatCode="0%">
                  <c:v>0.5</c:v>
                </c:pt>
                <c:pt idx="391">
                  <c:v>0</c:v>
                </c:pt>
                <c:pt idx="392" formatCode="0%">
                  <c:v>0.55000000000000004</c:v>
                </c:pt>
                <c:pt idx="393">
                  <c:v>0</c:v>
                </c:pt>
                <c:pt idx="394" formatCode="0%">
                  <c:v>0.55000000000000004</c:v>
                </c:pt>
                <c:pt idx="395">
                  <c:v>0</c:v>
                </c:pt>
                <c:pt idx="396" formatCode="0%">
                  <c:v>0.48</c:v>
                </c:pt>
                <c:pt idx="397">
                  <c:v>0</c:v>
                </c:pt>
                <c:pt idx="398" formatCode="0%">
                  <c:v>0.56000000000000005</c:v>
                </c:pt>
                <c:pt idx="399">
                  <c:v>0</c:v>
                </c:pt>
                <c:pt idx="400" formatCode="0%">
                  <c:v>0.56000000000000005</c:v>
                </c:pt>
                <c:pt idx="401">
                  <c:v>0</c:v>
                </c:pt>
                <c:pt idx="402" formatCode="0%">
                  <c:v>0.54</c:v>
                </c:pt>
                <c:pt idx="403">
                  <c:v>0</c:v>
                </c:pt>
                <c:pt idx="404" formatCode="0%">
                  <c:v>0.54</c:v>
                </c:pt>
                <c:pt idx="405">
                  <c:v>0</c:v>
                </c:pt>
                <c:pt idx="406" formatCode="0%">
                  <c:v>0.53</c:v>
                </c:pt>
                <c:pt idx="407">
                  <c:v>0</c:v>
                </c:pt>
                <c:pt idx="408" formatCode="0%">
                  <c:v>0.51</c:v>
                </c:pt>
                <c:pt idx="409">
                  <c:v>0</c:v>
                </c:pt>
                <c:pt idx="410" formatCode="0%">
                  <c:v>0.49</c:v>
                </c:pt>
                <c:pt idx="411">
                  <c:v>0</c:v>
                </c:pt>
                <c:pt idx="412" formatCode="0%">
                  <c:v>0.31</c:v>
                </c:pt>
                <c:pt idx="413">
                  <c:v>0</c:v>
                </c:pt>
                <c:pt idx="414" formatCode="0%">
                  <c:v>0.26</c:v>
                </c:pt>
                <c:pt idx="415">
                  <c:v>0</c:v>
                </c:pt>
                <c:pt idx="416" formatCode="0%">
                  <c:v>0.3</c:v>
                </c:pt>
                <c:pt idx="417">
                  <c:v>0</c:v>
                </c:pt>
                <c:pt idx="418" formatCode="0%">
                  <c:v>0.26</c:v>
                </c:pt>
                <c:pt idx="419">
                  <c:v>0</c:v>
                </c:pt>
                <c:pt idx="420" formatCode="0%">
                  <c:v>0.28999999999999998</c:v>
                </c:pt>
                <c:pt idx="421">
                  <c:v>0</c:v>
                </c:pt>
                <c:pt idx="422" formatCode="0%">
                  <c:v>0.33</c:v>
                </c:pt>
                <c:pt idx="423">
                  <c:v>0</c:v>
                </c:pt>
                <c:pt idx="424" formatCode="0%">
                  <c:v>0.25</c:v>
                </c:pt>
                <c:pt idx="425">
                  <c:v>0</c:v>
                </c:pt>
                <c:pt idx="426" formatCode="0%">
                  <c:v>0.28000000000000003</c:v>
                </c:pt>
                <c:pt idx="427">
                  <c:v>0</c:v>
                </c:pt>
                <c:pt idx="428" formatCode="0%">
                  <c:v>0.28000000000000003</c:v>
                </c:pt>
                <c:pt idx="429">
                  <c:v>0</c:v>
                </c:pt>
                <c:pt idx="430" formatCode="0%">
                  <c:v>0.24</c:v>
                </c:pt>
                <c:pt idx="431">
                  <c:v>0</c:v>
                </c:pt>
                <c:pt idx="432" formatCode="0%">
                  <c:v>0.3</c:v>
                </c:pt>
                <c:pt idx="433">
                  <c:v>0</c:v>
                </c:pt>
                <c:pt idx="434" formatCode="0%">
                  <c:v>0.3</c:v>
                </c:pt>
                <c:pt idx="435">
                  <c:v>0</c:v>
                </c:pt>
                <c:pt idx="436" formatCode="0%">
                  <c:v>0.28000000000000003</c:v>
                </c:pt>
                <c:pt idx="437">
                  <c:v>0</c:v>
                </c:pt>
                <c:pt idx="438" formatCode="0%">
                  <c:v>0.26</c:v>
                </c:pt>
                <c:pt idx="439">
                  <c:v>0</c:v>
                </c:pt>
                <c:pt idx="440" formatCode="0%">
                  <c:v>0.14000000000000001</c:v>
                </c:pt>
                <c:pt idx="441">
                  <c:v>0</c:v>
                </c:pt>
                <c:pt idx="442" formatCode="0%">
                  <c:v>0.13</c:v>
                </c:pt>
                <c:pt idx="443">
                  <c:v>0</c:v>
                </c:pt>
                <c:pt idx="444" formatCode="0%">
                  <c:v>0.15</c:v>
                </c:pt>
                <c:pt idx="445">
                  <c:v>0</c:v>
                </c:pt>
                <c:pt idx="446" formatCode="0%">
                  <c:v>0.14000000000000001</c:v>
                </c:pt>
                <c:pt idx="447">
                  <c:v>0</c:v>
                </c:pt>
                <c:pt idx="448" formatCode="0%">
                  <c:v>0.13</c:v>
                </c:pt>
                <c:pt idx="449">
                  <c:v>0</c:v>
                </c:pt>
                <c:pt idx="450" formatCode="0%">
                  <c:v>0.14000000000000001</c:v>
                </c:pt>
                <c:pt idx="451">
                  <c:v>0</c:v>
                </c:pt>
                <c:pt idx="452" formatCode="0%">
                  <c:v>0.15</c:v>
                </c:pt>
                <c:pt idx="453">
                  <c:v>0</c:v>
                </c:pt>
                <c:pt idx="454" formatCode="0%">
                  <c:v>0.13</c:v>
                </c:pt>
                <c:pt idx="455">
                  <c:v>0</c:v>
                </c:pt>
                <c:pt idx="456" formatCode="0%">
                  <c:v>0.15</c:v>
                </c:pt>
                <c:pt idx="457">
                  <c:v>0</c:v>
                </c:pt>
                <c:pt idx="458" formatCode="0%">
                  <c:v>0.14000000000000001</c:v>
                </c:pt>
                <c:pt idx="459">
                  <c:v>0</c:v>
                </c:pt>
                <c:pt idx="460" formatCode="0%">
                  <c:v>0.13</c:v>
                </c:pt>
                <c:pt idx="461">
                  <c:v>0</c:v>
                </c:pt>
                <c:pt idx="462" formatCode="0%">
                  <c:v>0.15</c:v>
                </c:pt>
                <c:pt idx="463">
                  <c:v>0</c:v>
                </c:pt>
                <c:pt idx="464" formatCode="0%">
                  <c:v>0.13</c:v>
                </c:pt>
                <c:pt idx="465">
                  <c:v>0</c:v>
                </c:pt>
                <c:pt idx="466" formatCode="0%">
                  <c:v>0.15</c:v>
                </c:pt>
                <c:pt idx="467">
                  <c:v>0</c:v>
                </c:pt>
                <c:pt idx="468" formatCode="0%">
                  <c:v>0.14000000000000001</c:v>
                </c:pt>
                <c:pt idx="469">
                  <c:v>0</c:v>
                </c:pt>
                <c:pt idx="470" formatCode="0%">
                  <c:v>0.14000000000000001</c:v>
                </c:pt>
                <c:pt idx="471">
                  <c:v>0</c:v>
                </c:pt>
                <c:pt idx="472" formatCode="0%">
                  <c:v>0.14000000000000001</c:v>
                </c:pt>
                <c:pt idx="473">
                  <c:v>0</c:v>
                </c:pt>
                <c:pt idx="474" formatCode="0%">
                  <c:v>0.15</c:v>
                </c:pt>
                <c:pt idx="475">
                  <c:v>0</c:v>
                </c:pt>
                <c:pt idx="476" formatCode="0%">
                  <c:v>0.13</c:v>
                </c:pt>
                <c:pt idx="477">
                  <c:v>0</c:v>
                </c:pt>
                <c:pt idx="478" formatCode="0%">
                  <c:v>0.14000000000000001</c:v>
                </c:pt>
                <c:pt idx="479">
                  <c:v>0</c:v>
                </c:pt>
                <c:pt idx="480" formatCode="0%">
                  <c:v>0.19</c:v>
                </c:pt>
                <c:pt idx="481">
                  <c:v>0</c:v>
                </c:pt>
                <c:pt idx="482" formatCode="0%">
                  <c:v>0.25</c:v>
                </c:pt>
                <c:pt idx="483">
                  <c:v>0</c:v>
                </c:pt>
                <c:pt idx="484" formatCode="0%">
                  <c:v>0.26</c:v>
                </c:pt>
                <c:pt idx="485">
                  <c:v>0</c:v>
                </c:pt>
                <c:pt idx="486" formatCode="0%">
                  <c:v>0.26</c:v>
                </c:pt>
                <c:pt idx="487">
                  <c:v>0</c:v>
                </c:pt>
                <c:pt idx="488" formatCode="0%">
                  <c:v>0.22</c:v>
                </c:pt>
                <c:pt idx="489">
                  <c:v>0</c:v>
                </c:pt>
                <c:pt idx="490" formatCode="0%">
                  <c:v>0.09</c:v>
                </c:pt>
                <c:pt idx="491">
                  <c:v>0</c:v>
                </c:pt>
                <c:pt idx="492" formatCode="0%">
                  <c:v>0.19</c:v>
                </c:pt>
                <c:pt idx="493">
                  <c:v>0</c:v>
                </c:pt>
                <c:pt idx="494" formatCode="0%">
                  <c:v>0.2</c:v>
                </c:pt>
                <c:pt idx="495">
                  <c:v>0</c:v>
                </c:pt>
                <c:pt idx="496" formatCode="0%">
                  <c:v>7.0000000000000007E-2</c:v>
                </c:pt>
                <c:pt idx="497">
                  <c:v>0</c:v>
                </c:pt>
                <c:pt idx="498" formatCode="0%">
                  <c:v>0.25</c:v>
                </c:pt>
                <c:pt idx="499">
                  <c:v>0</c:v>
                </c:pt>
                <c:pt idx="500" formatCode="0%">
                  <c:v>0.61</c:v>
                </c:pt>
                <c:pt idx="501">
                  <c:v>0</c:v>
                </c:pt>
                <c:pt idx="502" formatCode="0%">
                  <c:v>0.57999999999999996</c:v>
                </c:pt>
                <c:pt idx="503">
                  <c:v>0</c:v>
                </c:pt>
                <c:pt idx="504" formatCode="0%">
                  <c:v>0.56999999999999995</c:v>
                </c:pt>
                <c:pt idx="505">
                  <c:v>0</c:v>
                </c:pt>
                <c:pt idx="506" formatCode="0%">
                  <c:v>0.47</c:v>
                </c:pt>
                <c:pt idx="507">
                  <c:v>0</c:v>
                </c:pt>
                <c:pt idx="508" formatCode="0%">
                  <c:v>0.56000000000000005</c:v>
                </c:pt>
                <c:pt idx="509">
                  <c:v>0</c:v>
                </c:pt>
                <c:pt idx="510" formatCode="0%">
                  <c:v>0.5</c:v>
                </c:pt>
                <c:pt idx="511">
                  <c:v>0</c:v>
                </c:pt>
                <c:pt idx="512" formatCode="0%">
                  <c:v>0.51</c:v>
                </c:pt>
                <c:pt idx="513">
                  <c:v>0</c:v>
                </c:pt>
                <c:pt idx="514" formatCode="0%">
                  <c:v>0.56000000000000005</c:v>
                </c:pt>
                <c:pt idx="515">
                  <c:v>0</c:v>
                </c:pt>
                <c:pt idx="516" formatCode="0%">
                  <c:v>0.53</c:v>
                </c:pt>
                <c:pt idx="517">
                  <c:v>0</c:v>
                </c:pt>
                <c:pt idx="518" formatCode="0%">
                  <c:v>0.51</c:v>
                </c:pt>
                <c:pt idx="519">
                  <c:v>0</c:v>
                </c:pt>
                <c:pt idx="520" formatCode="0%">
                  <c:v>0.56999999999999995</c:v>
                </c:pt>
                <c:pt idx="521">
                  <c:v>0</c:v>
                </c:pt>
                <c:pt idx="522" formatCode="0%">
                  <c:v>0.53</c:v>
                </c:pt>
                <c:pt idx="523">
                  <c:v>0</c:v>
                </c:pt>
                <c:pt idx="524" formatCode="0%">
                  <c:v>0.56999999999999995</c:v>
                </c:pt>
                <c:pt idx="525">
                  <c:v>0</c:v>
                </c:pt>
                <c:pt idx="526" formatCode="0%">
                  <c:v>0.56999999999999995</c:v>
                </c:pt>
                <c:pt idx="527">
                  <c:v>0</c:v>
                </c:pt>
                <c:pt idx="528" formatCode="0%">
                  <c:v>0.46</c:v>
                </c:pt>
                <c:pt idx="529">
                  <c:v>0</c:v>
                </c:pt>
                <c:pt idx="530" formatCode="0%">
                  <c:v>0.42</c:v>
                </c:pt>
                <c:pt idx="531">
                  <c:v>0</c:v>
                </c:pt>
                <c:pt idx="532" formatCode="0%">
                  <c:v>0.28999999999999998</c:v>
                </c:pt>
                <c:pt idx="533">
                  <c:v>0</c:v>
                </c:pt>
                <c:pt idx="534" formatCode="0%">
                  <c:v>0.26</c:v>
                </c:pt>
                <c:pt idx="535">
                  <c:v>0</c:v>
                </c:pt>
                <c:pt idx="536" formatCode="0%">
                  <c:v>0.3</c:v>
                </c:pt>
                <c:pt idx="537">
                  <c:v>0</c:v>
                </c:pt>
                <c:pt idx="538" formatCode="0%">
                  <c:v>0.33</c:v>
                </c:pt>
                <c:pt idx="539">
                  <c:v>0</c:v>
                </c:pt>
                <c:pt idx="540" formatCode="0%">
                  <c:v>0.26</c:v>
                </c:pt>
                <c:pt idx="541">
                  <c:v>0</c:v>
                </c:pt>
                <c:pt idx="542" formatCode="0%">
                  <c:v>0.28999999999999998</c:v>
                </c:pt>
                <c:pt idx="543">
                  <c:v>0</c:v>
                </c:pt>
                <c:pt idx="544" formatCode="0%">
                  <c:v>0.31</c:v>
                </c:pt>
                <c:pt idx="545">
                  <c:v>0</c:v>
                </c:pt>
                <c:pt idx="546" formatCode="0%">
                  <c:v>0.26</c:v>
                </c:pt>
                <c:pt idx="547">
                  <c:v>0</c:v>
                </c:pt>
                <c:pt idx="548" formatCode="0%">
                  <c:v>0.28000000000000003</c:v>
                </c:pt>
                <c:pt idx="549">
                  <c:v>0</c:v>
                </c:pt>
                <c:pt idx="550" formatCode="0%">
                  <c:v>0.28999999999999998</c:v>
                </c:pt>
                <c:pt idx="551">
                  <c:v>0</c:v>
                </c:pt>
                <c:pt idx="552" formatCode="0%">
                  <c:v>0.26</c:v>
                </c:pt>
                <c:pt idx="553">
                  <c:v>0</c:v>
                </c:pt>
                <c:pt idx="554" formatCode="0%">
                  <c:v>0.3</c:v>
                </c:pt>
                <c:pt idx="555">
                  <c:v>0</c:v>
                </c:pt>
                <c:pt idx="556" formatCode="0%">
                  <c:v>0.31</c:v>
                </c:pt>
                <c:pt idx="557">
                  <c:v>0</c:v>
                </c:pt>
                <c:pt idx="558" formatCode="0%">
                  <c:v>0.2</c:v>
                </c:pt>
                <c:pt idx="559">
                  <c:v>0</c:v>
                </c:pt>
                <c:pt idx="560" formatCode="0%">
                  <c:v>0.13</c:v>
                </c:pt>
                <c:pt idx="561">
                  <c:v>0</c:v>
                </c:pt>
                <c:pt idx="562" formatCode="0%">
                  <c:v>0.25</c:v>
                </c:pt>
                <c:pt idx="563">
                  <c:v>0</c:v>
                </c:pt>
                <c:pt idx="564" formatCode="0%">
                  <c:v>0.17</c:v>
                </c:pt>
                <c:pt idx="565">
                  <c:v>0</c:v>
                </c:pt>
                <c:pt idx="566" formatCode="0%">
                  <c:v>0.14000000000000001</c:v>
                </c:pt>
                <c:pt idx="567">
                  <c:v>0</c:v>
                </c:pt>
                <c:pt idx="568" formatCode="0%">
                  <c:v>0.14000000000000001</c:v>
                </c:pt>
                <c:pt idx="569">
                  <c:v>0</c:v>
                </c:pt>
                <c:pt idx="570" formatCode="0%">
                  <c:v>0.13</c:v>
                </c:pt>
                <c:pt idx="571">
                  <c:v>0</c:v>
                </c:pt>
                <c:pt idx="572" formatCode="0%">
                  <c:v>0.15</c:v>
                </c:pt>
                <c:pt idx="573">
                  <c:v>0</c:v>
                </c:pt>
                <c:pt idx="574" formatCode="0%">
                  <c:v>0.14000000000000001</c:v>
                </c:pt>
                <c:pt idx="575">
                  <c:v>0</c:v>
                </c:pt>
                <c:pt idx="576" formatCode="0%">
                  <c:v>0.14000000000000001</c:v>
                </c:pt>
                <c:pt idx="577">
                  <c:v>0</c:v>
                </c:pt>
                <c:pt idx="578" formatCode="0%">
                  <c:v>0.15</c:v>
                </c:pt>
                <c:pt idx="579">
                  <c:v>0</c:v>
                </c:pt>
                <c:pt idx="580" formatCode="0%">
                  <c:v>0.18</c:v>
                </c:pt>
                <c:pt idx="581">
                  <c:v>0</c:v>
                </c:pt>
                <c:pt idx="582" formatCode="0%">
                  <c:v>0.38</c:v>
                </c:pt>
                <c:pt idx="583">
                  <c:v>0</c:v>
                </c:pt>
                <c:pt idx="584" formatCode="0%">
                  <c:v>0.21</c:v>
                </c:pt>
                <c:pt idx="585">
                  <c:v>0</c:v>
                </c:pt>
                <c:pt idx="586" formatCode="0%">
                  <c:v>0.14000000000000001</c:v>
                </c:pt>
                <c:pt idx="587">
                  <c:v>0</c:v>
                </c:pt>
                <c:pt idx="588" formatCode="0%">
                  <c:v>0.18</c:v>
                </c:pt>
                <c:pt idx="589">
                  <c:v>0</c:v>
                </c:pt>
                <c:pt idx="590" formatCode="0%">
                  <c:v>0.41</c:v>
                </c:pt>
                <c:pt idx="591">
                  <c:v>0</c:v>
                </c:pt>
                <c:pt idx="592" formatCode="0%">
                  <c:v>0.27</c:v>
                </c:pt>
                <c:pt idx="593">
                  <c:v>0</c:v>
                </c:pt>
                <c:pt idx="594" formatCode="0%">
                  <c:v>0.26</c:v>
                </c:pt>
                <c:pt idx="595">
                  <c:v>0</c:v>
                </c:pt>
                <c:pt idx="596" formatCode="0%">
                  <c:v>0.18</c:v>
                </c:pt>
                <c:pt idx="597">
                  <c:v>0</c:v>
                </c:pt>
                <c:pt idx="598" formatCode="0%">
                  <c:v>0.12</c:v>
                </c:pt>
                <c:pt idx="599">
                  <c:v>0</c:v>
                </c:pt>
                <c:pt idx="600" formatCode="0%">
                  <c:v>0.25</c:v>
                </c:pt>
                <c:pt idx="601">
                  <c:v>0</c:v>
                </c:pt>
                <c:pt idx="602" formatCode="0%">
                  <c:v>0.19</c:v>
                </c:pt>
                <c:pt idx="603">
                  <c:v>0</c:v>
                </c:pt>
                <c:pt idx="604" formatCode="0%">
                  <c:v>0.12</c:v>
                </c:pt>
                <c:pt idx="605">
                  <c:v>0</c:v>
                </c:pt>
                <c:pt idx="606" formatCode="0%">
                  <c:v>0.03</c:v>
                </c:pt>
                <c:pt idx="607">
                  <c:v>0</c:v>
                </c:pt>
                <c:pt idx="608" formatCode="0%">
                  <c:v>0.66</c:v>
                </c:pt>
                <c:pt idx="609">
                  <c:v>0</c:v>
                </c:pt>
                <c:pt idx="610" formatCode="0%">
                  <c:v>0.52</c:v>
                </c:pt>
                <c:pt idx="611">
                  <c:v>0</c:v>
                </c:pt>
                <c:pt idx="612" formatCode="0%">
                  <c:v>0.62</c:v>
                </c:pt>
                <c:pt idx="613">
                  <c:v>0</c:v>
                </c:pt>
                <c:pt idx="614" formatCode="0%">
                  <c:v>0.55000000000000004</c:v>
                </c:pt>
                <c:pt idx="615">
                  <c:v>0</c:v>
                </c:pt>
                <c:pt idx="616" formatCode="0%">
                  <c:v>0.5</c:v>
                </c:pt>
                <c:pt idx="617">
                  <c:v>0</c:v>
                </c:pt>
                <c:pt idx="618" formatCode="0%">
                  <c:v>0.59</c:v>
                </c:pt>
                <c:pt idx="619">
                  <c:v>0</c:v>
                </c:pt>
                <c:pt idx="620" formatCode="0%">
                  <c:v>0.57999999999999996</c:v>
                </c:pt>
                <c:pt idx="621">
                  <c:v>0</c:v>
                </c:pt>
                <c:pt idx="622" formatCode="0%">
                  <c:v>0.51</c:v>
                </c:pt>
                <c:pt idx="623">
                  <c:v>0</c:v>
                </c:pt>
                <c:pt idx="624" formatCode="0%">
                  <c:v>0.56999999999999995</c:v>
                </c:pt>
                <c:pt idx="625">
                  <c:v>0</c:v>
                </c:pt>
                <c:pt idx="626" formatCode="0%">
                  <c:v>0.56000000000000005</c:v>
                </c:pt>
                <c:pt idx="627">
                  <c:v>0</c:v>
                </c:pt>
                <c:pt idx="628" formatCode="0%">
                  <c:v>0.51</c:v>
                </c:pt>
                <c:pt idx="629">
                  <c:v>0</c:v>
                </c:pt>
                <c:pt idx="630" formatCode="0%">
                  <c:v>0.61</c:v>
                </c:pt>
                <c:pt idx="631">
                  <c:v>0</c:v>
                </c:pt>
                <c:pt idx="632" formatCode="0%">
                  <c:v>0.54</c:v>
                </c:pt>
                <c:pt idx="633">
                  <c:v>0</c:v>
                </c:pt>
                <c:pt idx="634" formatCode="0%">
                  <c:v>0.51</c:v>
                </c:pt>
                <c:pt idx="635">
                  <c:v>0</c:v>
                </c:pt>
                <c:pt idx="636" formatCode="0%">
                  <c:v>0.54</c:v>
                </c:pt>
                <c:pt idx="637">
                  <c:v>0</c:v>
                </c:pt>
                <c:pt idx="638" formatCode="0%">
                  <c:v>0.34</c:v>
                </c:pt>
                <c:pt idx="639">
                  <c:v>0</c:v>
                </c:pt>
                <c:pt idx="640" formatCode="0%">
                  <c:v>0.28999999999999998</c:v>
                </c:pt>
                <c:pt idx="641">
                  <c:v>0</c:v>
                </c:pt>
                <c:pt idx="642" formatCode="0%">
                  <c:v>0.28999999999999998</c:v>
                </c:pt>
                <c:pt idx="643">
                  <c:v>0</c:v>
                </c:pt>
                <c:pt idx="644" formatCode="0%">
                  <c:v>0.26</c:v>
                </c:pt>
                <c:pt idx="645">
                  <c:v>0</c:v>
                </c:pt>
                <c:pt idx="646" formatCode="0%">
                  <c:v>0.32</c:v>
                </c:pt>
                <c:pt idx="647">
                  <c:v>0</c:v>
                </c:pt>
                <c:pt idx="648" formatCode="0%">
                  <c:v>0.28999999999999998</c:v>
                </c:pt>
                <c:pt idx="649">
                  <c:v>0</c:v>
                </c:pt>
                <c:pt idx="650" formatCode="0%">
                  <c:v>0.24</c:v>
                </c:pt>
                <c:pt idx="651">
                  <c:v>0</c:v>
                </c:pt>
                <c:pt idx="652" formatCode="0%">
                  <c:v>0.28999999999999998</c:v>
                </c:pt>
                <c:pt idx="653">
                  <c:v>0</c:v>
                </c:pt>
                <c:pt idx="654" formatCode="0%">
                  <c:v>0.31</c:v>
                </c:pt>
                <c:pt idx="655">
                  <c:v>0</c:v>
                </c:pt>
                <c:pt idx="656" formatCode="0%">
                  <c:v>0.26</c:v>
                </c:pt>
                <c:pt idx="657">
                  <c:v>0</c:v>
                </c:pt>
                <c:pt idx="658" formatCode="0%">
                  <c:v>0.28999999999999998</c:v>
                </c:pt>
                <c:pt idx="659">
                  <c:v>0</c:v>
                </c:pt>
                <c:pt idx="660" formatCode="0%">
                  <c:v>0.3</c:v>
                </c:pt>
                <c:pt idx="661">
                  <c:v>0</c:v>
                </c:pt>
                <c:pt idx="662" formatCode="0%">
                  <c:v>0.27</c:v>
                </c:pt>
                <c:pt idx="663">
                  <c:v>0</c:v>
                </c:pt>
                <c:pt idx="664" formatCode="0%">
                  <c:v>0.31</c:v>
                </c:pt>
                <c:pt idx="665">
                  <c:v>0</c:v>
                </c:pt>
                <c:pt idx="666" formatCode="0%">
                  <c:v>0.26</c:v>
                </c:pt>
                <c:pt idx="667">
                  <c:v>0</c:v>
                </c:pt>
                <c:pt idx="668" formatCode="0%">
                  <c:v>0.13</c:v>
                </c:pt>
                <c:pt idx="669">
                  <c:v>0</c:v>
                </c:pt>
                <c:pt idx="670" formatCode="0%">
                  <c:v>0.14000000000000001</c:v>
                </c:pt>
                <c:pt idx="671">
                  <c:v>0</c:v>
                </c:pt>
                <c:pt idx="672" formatCode="0%">
                  <c:v>0.15</c:v>
                </c:pt>
                <c:pt idx="673">
                  <c:v>0</c:v>
                </c:pt>
                <c:pt idx="674" formatCode="0%">
                  <c:v>0.13</c:v>
                </c:pt>
                <c:pt idx="675">
                  <c:v>0</c:v>
                </c:pt>
                <c:pt idx="676" formatCode="0%">
                  <c:v>0.15</c:v>
                </c:pt>
                <c:pt idx="677">
                  <c:v>0</c:v>
                </c:pt>
                <c:pt idx="678" formatCode="0%">
                  <c:v>0.15</c:v>
                </c:pt>
                <c:pt idx="679">
                  <c:v>0</c:v>
                </c:pt>
                <c:pt idx="680" formatCode="0%">
                  <c:v>0.13</c:v>
                </c:pt>
                <c:pt idx="681">
                  <c:v>0</c:v>
                </c:pt>
                <c:pt idx="682" formatCode="0%">
                  <c:v>0.15</c:v>
                </c:pt>
                <c:pt idx="683">
                  <c:v>0</c:v>
                </c:pt>
                <c:pt idx="684" formatCode="0%">
                  <c:v>0.13</c:v>
                </c:pt>
                <c:pt idx="685">
                  <c:v>0</c:v>
                </c:pt>
                <c:pt idx="686" formatCode="0%">
                  <c:v>0.14000000000000001</c:v>
                </c:pt>
                <c:pt idx="687">
                  <c:v>0</c:v>
                </c:pt>
                <c:pt idx="688" formatCode="0%">
                  <c:v>0.15</c:v>
                </c:pt>
                <c:pt idx="689">
                  <c:v>0</c:v>
                </c:pt>
                <c:pt idx="690" formatCode="0%">
                  <c:v>0.13</c:v>
                </c:pt>
                <c:pt idx="691">
                  <c:v>0</c:v>
                </c:pt>
                <c:pt idx="692" formatCode="0%">
                  <c:v>0.15</c:v>
                </c:pt>
                <c:pt idx="693">
                  <c:v>0</c:v>
                </c:pt>
                <c:pt idx="694" formatCode="0%">
                  <c:v>0.14000000000000001</c:v>
                </c:pt>
                <c:pt idx="695">
                  <c:v>0</c:v>
                </c:pt>
                <c:pt idx="696" formatCode="0%">
                  <c:v>0.13</c:v>
                </c:pt>
                <c:pt idx="697">
                  <c:v>0</c:v>
                </c:pt>
                <c:pt idx="698" formatCode="0%">
                  <c:v>0.14000000000000001</c:v>
                </c:pt>
                <c:pt idx="699">
                  <c:v>0</c:v>
                </c:pt>
                <c:pt idx="700" formatCode="0%">
                  <c:v>0.15</c:v>
                </c:pt>
                <c:pt idx="701">
                  <c:v>0</c:v>
                </c:pt>
                <c:pt idx="702" formatCode="0%">
                  <c:v>0.13</c:v>
                </c:pt>
                <c:pt idx="703">
                  <c:v>0</c:v>
                </c:pt>
                <c:pt idx="704" formatCode="0%">
                  <c:v>0.15</c:v>
                </c:pt>
                <c:pt idx="705">
                  <c:v>0</c:v>
                </c:pt>
                <c:pt idx="706" formatCode="0%">
                  <c:v>0.15</c:v>
                </c:pt>
                <c:pt idx="707">
                  <c:v>0</c:v>
                </c:pt>
                <c:pt idx="708" formatCode="0%">
                  <c:v>0.26</c:v>
                </c:pt>
                <c:pt idx="709">
                  <c:v>0</c:v>
                </c:pt>
                <c:pt idx="710" formatCode="0%">
                  <c:v>0.25</c:v>
                </c:pt>
                <c:pt idx="711">
                  <c:v>0</c:v>
                </c:pt>
                <c:pt idx="712" formatCode="0%">
                  <c:v>0.24</c:v>
                </c:pt>
                <c:pt idx="713">
                  <c:v>0</c:v>
                </c:pt>
                <c:pt idx="714" formatCode="0%">
                  <c:v>0.19</c:v>
                </c:pt>
                <c:pt idx="715">
                  <c:v>0</c:v>
                </c:pt>
                <c:pt idx="716" formatCode="0%">
                  <c:v>0.19</c:v>
                </c:pt>
                <c:pt idx="717">
                  <c:v>0</c:v>
                </c:pt>
                <c:pt idx="718" formatCode="0%">
                  <c:v>7.0000000000000007E-2</c:v>
                </c:pt>
                <c:pt idx="719">
                  <c:v>0</c:v>
                </c:pt>
                <c:pt idx="720" formatCode="0%">
                  <c:v>0.16</c:v>
                </c:pt>
                <c:pt idx="721">
                  <c:v>0</c:v>
                </c:pt>
                <c:pt idx="722" formatCode="0%">
                  <c:v>0.19</c:v>
                </c:pt>
                <c:pt idx="723">
                  <c:v>0</c:v>
                </c:pt>
                <c:pt idx="724" formatCode="0%">
                  <c:v>0.11</c:v>
                </c:pt>
                <c:pt idx="725">
                  <c:v>0</c:v>
                </c:pt>
                <c:pt idx="726" formatCode="0%">
                  <c:v>0.03</c:v>
                </c:pt>
                <c:pt idx="727">
                  <c:v>0</c:v>
                </c:pt>
                <c:pt idx="728" formatCode="0%">
                  <c:v>0.62</c:v>
                </c:pt>
                <c:pt idx="729">
                  <c:v>0</c:v>
                </c:pt>
                <c:pt idx="730" formatCode="0%">
                  <c:v>0.54</c:v>
                </c:pt>
                <c:pt idx="731">
                  <c:v>0</c:v>
                </c:pt>
                <c:pt idx="732" formatCode="0%">
                  <c:v>0.53</c:v>
                </c:pt>
                <c:pt idx="733">
                  <c:v>0</c:v>
                </c:pt>
                <c:pt idx="734" formatCode="0%">
                  <c:v>0.57999999999999996</c:v>
                </c:pt>
                <c:pt idx="735">
                  <c:v>0</c:v>
                </c:pt>
                <c:pt idx="736" formatCode="0%">
                  <c:v>0.53</c:v>
                </c:pt>
                <c:pt idx="737">
                  <c:v>0</c:v>
                </c:pt>
                <c:pt idx="738" formatCode="0%">
                  <c:v>0.54</c:v>
                </c:pt>
                <c:pt idx="739">
                  <c:v>0</c:v>
                </c:pt>
                <c:pt idx="740" formatCode="0%">
                  <c:v>0.51</c:v>
                </c:pt>
                <c:pt idx="741">
                  <c:v>0</c:v>
                </c:pt>
                <c:pt idx="742" formatCode="0%">
                  <c:v>0.48</c:v>
                </c:pt>
                <c:pt idx="743">
                  <c:v>0</c:v>
                </c:pt>
                <c:pt idx="744" formatCode="0%">
                  <c:v>0.54</c:v>
                </c:pt>
                <c:pt idx="745">
                  <c:v>0</c:v>
                </c:pt>
                <c:pt idx="746" formatCode="0%">
                  <c:v>0.56999999999999995</c:v>
                </c:pt>
                <c:pt idx="747">
                  <c:v>0</c:v>
                </c:pt>
                <c:pt idx="748" formatCode="0%">
                  <c:v>0.5</c:v>
                </c:pt>
                <c:pt idx="749">
                  <c:v>0</c:v>
                </c:pt>
                <c:pt idx="750" formatCode="0%">
                  <c:v>0.5</c:v>
                </c:pt>
                <c:pt idx="751">
                  <c:v>0</c:v>
                </c:pt>
                <c:pt idx="752" formatCode="0%">
                  <c:v>0.53</c:v>
                </c:pt>
                <c:pt idx="753">
                  <c:v>0</c:v>
                </c:pt>
                <c:pt idx="754" formatCode="0%">
                  <c:v>0.48</c:v>
                </c:pt>
                <c:pt idx="755">
                  <c:v>0</c:v>
                </c:pt>
                <c:pt idx="756" formatCode="0%">
                  <c:v>0.52</c:v>
                </c:pt>
                <c:pt idx="757">
                  <c:v>0</c:v>
                </c:pt>
                <c:pt idx="758" formatCode="0%">
                  <c:v>0.52</c:v>
                </c:pt>
                <c:pt idx="759">
                  <c:v>0</c:v>
                </c:pt>
                <c:pt idx="760" formatCode="0%">
                  <c:v>0.24</c:v>
                </c:pt>
                <c:pt idx="761">
                  <c:v>0</c:v>
                </c:pt>
                <c:pt idx="762" formatCode="0%">
                  <c:v>0.28999999999999998</c:v>
                </c:pt>
                <c:pt idx="763">
                  <c:v>0</c:v>
                </c:pt>
                <c:pt idx="764" formatCode="0%">
                  <c:v>0.32</c:v>
                </c:pt>
                <c:pt idx="765">
                  <c:v>0</c:v>
                </c:pt>
                <c:pt idx="766" formatCode="0%">
                  <c:v>0.26</c:v>
                </c:pt>
                <c:pt idx="767">
                  <c:v>0</c:v>
                </c:pt>
                <c:pt idx="768" formatCode="0%">
                  <c:v>0.31</c:v>
                </c:pt>
                <c:pt idx="769">
                  <c:v>0</c:v>
                </c:pt>
                <c:pt idx="770" formatCode="0%">
                  <c:v>0.31</c:v>
                </c:pt>
                <c:pt idx="771">
                  <c:v>0</c:v>
                </c:pt>
                <c:pt idx="772" formatCode="0%">
                  <c:v>0.25</c:v>
                </c:pt>
                <c:pt idx="773">
                  <c:v>0</c:v>
                </c:pt>
                <c:pt idx="774" formatCode="0%">
                  <c:v>0.3</c:v>
                </c:pt>
                <c:pt idx="775">
                  <c:v>0</c:v>
                </c:pt>
                <c:pt idx="776" formatCode="0%">
                  <c:v>0.28999999999999998</c:v>
                </c:pt>
                <c:pt idx="777">
                  <c:v>0</c:v>
                </c:pt>
                <c:pt idx="778" formatCode="0%">
                  <c:v>0.24</c:v>
                </c:pt>
                <c:pt idx="779">
                  <c:v>0</c:v>
                </c:pt>
                <c:pt idx="780" formatCode="0%">
                  <c:v>0.28999999999999998</c:v>
                </c:pt>
                <c:pt idx="781">
                  <c:v>0</c:v>
                </c:pt>
                <c:pt idx="782" formatCode="0%">
                  <c:v>0.33</c:v>
                </c:pt>
                <c:pt idx="783">
                  <c:v>0</c:v>
                </c:pt>
                <c:pt idx="784" formatCode="0%">
                  <c:v>0.24</c:v>
                </c:pt>
                <c:pt idx="785">
                  <c:v>0</c:v>
                </c:pt>
                <c:pt idx="786" formatCode="0%">
                  <c:v>0.28999999999999998</c:v>
                </c:pt>
                <c:pt idx="787">
                  <c:v>0</c:v>
                </c:pt>
                <c:pt idx="788" formatCode="0%">
                  <c:v>0.23</c:v>
                </c:pt>
                <c:pt idx="789">
                  <c:v>0</c:v>
                </c:pt>
                <c:pt idx="790" formatCode="0%">
                  <c:v>0.12</c:v>
                </c:pt>
                <c:pt idx="791">
                  <c:v>0</c:v>
                </c:pt>
                <c:pt idx="792" formatCode="0%">
                  <c:v>0.15</c:v>
                </c:pt>
                <c:pt idx="793">
                  <c:v>0</c:v>
                </c:pt>
                <c:pt idx="794" formatCode="0%">
                  <c:v>0.13</c:v>
                </c:pt>
                <c:pt idx="795">
                  <c:v>0</c:v>
                </c:pt>
                <c:pt idx="796" formatCode="0%">
                  <c:v>0.15</c:v>
                </c:pt>
                <c:pt idx="797">
                  <c:v>0</c:v>
                </c:pt>
                <c:pt idx="798" formatCode="0%">
                  <c:v>0.14000000000000001</c:v>
                </c:pt>
                <c:pt idx="799">
                  <c:v>0</c:v>
                </c:pt>
                <c:pt idx="800" formatCode="0%">
                  <c:v>0.13</c:v>
                </c:pt>
                <c:pt idx="801">
                  <c:v>0</c:v>
                </c:pt>
                <c:pt idx="802" formatCode="0%">
                  <c:v>0.15</c:v>
                </c:pt>
                <c:pt idx="803">
                  <c:v>0</c:v>
                </c:pt>
                <c:pt idx="804" formatCode="0%">
                  <c:v>0.15</c:v>
                </c:pt>
                <c:pt idx="805">
                  <c:v>0</c:v>
                </c:pt>
                <c:pt idx="806" formatCode="0%">
                  <c:v>0.13</c:v>
                </c:pt>
                <c:pt idx="807">
                  <c:v>0</c:v>
                </c:pt>
                <c:pt idx="808" formatCode="0%">
                  <c:v>0.15</c:v>
                </c:pt>
                <c:pt idx="809">
                  <c:v>0</c:v>
                </c:pt>
                <c:pt idx="810" formatCode="0%">
                  <c:v>0.14000000000000001</c:v>
                </c:pt>
                <c:pt idx="811">
                  <c:v>0</c:v>
                </c:pt>
                <c:pt idx="812" formatCode="0%">
                  <c:v>0.13</c:v>
                </c:pt>
                <c:pt idx="813">
                  <c:v>0</c:v>
                </c:pt>
                <c:pt idx="814" formatCode="0%">
                  <c:v>0.14000000000000001</c:v>
                </c:pt>
                <c:pt idx="815">
                  <c:v>0</c:v>
                </c:pt>
                <c:pt idx="816" formatCode="0%">
                  <c:v>0.15</c:v>
                </c:pt>
                <c:pt idx="817">
                  <c:v>0</c:v>
                </c:pt>
                <c:pt idx="818" formatCode="0%">
                  <c:v>0.13</c:v>
                </c:pt>
                <c:pt idx="819">
                  <c:v>0</c:v>
                </c:pt>
                <c:pt idx="820" formatCode="0%">
                  <c:v>0.15</c:v>
                </c:pt>
                <c:pt idx="821">
                  <c:v>0</c:v>
                </c:pt>
                <c:pt idx="822" formatCode="0%">
                  <c:v>0.14000000000000001</c:v>
                </c:pt>
                <c:pt idx="823">
                  <c:v>0</c:v>
                </c:pt>
                <c:pt idx="824" formatCode="0%">
                  <c:v>0.13</c:v>
                </c:pt>
                <c:pt idx="825">
                  <c:v>0</c:v>
                </c:pt>
                <c:pt idx="826" formatCode="0%">
                  <c:v>0.15</c:v>
                </c:pt>
                <c:pt idx="827">
                  <c:v>0</c:v>
                </c:pt>
                <c:pt idx="828" formatCode="0%">
                  <c:v>0.15</c:v>
                </c:pt>
                <c:pt idx="829">
                  <c:v>0</c:v>
                </c:pt>
                <c:pt idx="830" formatCode="0%">
                  <c:v>0.23</c:v>
                </c:pt>
                <c:pt idx="831">
                  <c:v>0</c:v>
                </c:pt>
                <c:pt idx="832" formatCode="0%">
                  <c:v>0.23</c:v>
                </c:pt>
                <c:pt idx="833">
                  <c:v>0</c:v>
                </c:pt>
                <c:pt idx="834" formatCode="0%">
                  <c:v>0.25</c:v>
                </c:pt>
                <c:pt idx="835">
                  <c:v>0</c:v>
                </c:pt>
                <c:pt idx="836" formatCode="0%">
                  <c:v>0.2</c:v>
                </c:pt>
                <c:pt idx="837">
                  <c:v>0</c:v>
                </c:pt>
                <c:pt idx="838" formatCode="0%">
                  <c:v>0.2</c:v>
                </c:pt>
                <c:pt idx="839">
                  <c:v>0</c:v>
                </c:pt>
                <c:pt idx="840" formatCode="0%">
                  <c:v>0.06</c:v>
                </c:pt>
                <c:pt idx="841">
                  <c:v>0</c:v>
                </c:pt>
                <c:pt idx="842" formatCode="0%">
                  <c:v>0.09</c:v>
                </c:pt>
                <c:pt idx="843">
                  <c:v>0</c:v>
                </c:pt>
                <c:pt idx="844" formatCode="0%">
                  <c:v>0.19</c:v>
                </c:pt>
                <c:pt idx="845">
                  <c:v>0</c:v>
                </c:pt>
                <c:pt idx="846" formatCode="0%">
                  <c:v>0.19</c:v>
                </c:pt>
                <c:pt idx="847">
                  <c:v>0</c:v>
                </c:pt>
                <c:pt idx="848" formatCode="0%">
                  <c:v>0.04</c:v>
                </c:pt>
                <c:pt idx="849">
                  <c:v>0</c:v>
                </c:pt>
                <c:pt idx="850" formatCode="0%">
                  <c:v>0.28999999999999998</c:v>
                </c:pt>
                <c:pt idx="851">
                  <c:v>0</c:v>
                </c:pt>
                <c:pt idx="852" formatCode="0%">
                  <c:v>0.53</c:v>
                </c:pt>
                <c:pt idx="853">
                  <c:v>0</c:v>
                </c:pt>
                <c:pt idx="854" formatCode="0%">
                  <c:v>0.53</c:v>
                </c:pt>
                <c:pt idx="855">
                  <c:v>0</c:v>
                </c:pt>
                <c:pt idx="856" formatCode="0%">
                  <c:v>0.54</c:v>
                </c:pt>
                <c:pt idx="857">
                  <c:v>0</c:v>
                </c:pt>
                <c:pt idx="858" formatCode="0%">
                  <c:v>0.54</c:v>
                </c:pt>
                <c:pt idx="859">
                  <c:v>0</c:v>
                </c:pt>
                <c:pt idx="860" formatCode="0%">
                  <c:v>0.53</c:v>
                </c:pt>
                <c:pt idx="861">
                  <c:v>0</c:v>
                </c:pt>
                <c:pt idx="862" formatCode="0%">
                  <c:v>0.54</c:v>
                </c:pt>
                <c:pt idx="863">
                  <c:v>0</c:v>
                </c:pt>
                <c:pt idx="864" formatCode="0%">
                  <c:v>0.59</c:v>
                </c:pt>
                <c:pt idx="865">
                  <c:v>0</c:v>
                </c:pt>
                <c:pt idx="866" formatCode="0%">
                  <c:v>0.51</c:v>
                </c:pt>
                <c:pt idx="867">
                  <c:v>0</c:v>
                </c:pt>
                <c:pt idx="868" formatCode="0%">
                  <c:v>0.54</c:v>
                </c:pt>
                <c:pt idx="869">
                  <c:v>0</c:v>
                </c:pt>
                <c:pt idx="870" formatCode="0%">
                  <c:v>0.61</c:v>
                </c:pt>
                <c:pt idx="871">
                  <c:v>0</c:v>
                </c:pt>
                <c:pt idx="872" formatCode="0%">
                  <c:v>0.52</c:v>
                </c:pt>
                <c:pt idx="873">
                  <c:v>0</c:v>
                </c:pt>
                <c:pt idx="874" formatCode="0%">
                  <c:v>0.57999999999999996</c:v>
                </c:pt>
                <c:pt idx="875">
                  <c:v>0</c:v>
                </c:pt>
                <c:pt idx="876" formatCode="0%">
                  <c:v>0.54</c:v>
                </c:pt>
                <c:pt idx="877">
                  <c:v>0</c:v>
                </c:pt>
                <c:pt idx="878" formatCode="0%">
                  <c:v>0.5</c:v>
                </c:pt>
                <c:pt idx="879">
                  <c:v>0</c:v>
                </c:pt>
                <c:pt idx="880" formatCode="0%">
                  <c:v>0.56999999999999995</c:v>
                </c:pt>
                <c:pt idx="881">
                  <c:v>0</c:v>
                </c:pt>
                <c:pt idx="882" formatCode="0%">
                  <c:v>0.55000000000000004</c:v>
                </c:pt>
                <c:pt idx="883">
                  <c:v>0</c:v>
                </c:pt>
                <c:pt idx="884" formatCode="0%">
                  <c:v>0.33</c:v>
                </c:pt>
                <c:pt idx="885">
                  <c:v>0</c:v>
                </c:pt>
                <c:pt idx="886" formatCode="0%">
                  <c:v>0.27</c:v>
                </c:pt>
                <c:pt idx="887">
                  <c:v>0</c:v>
                </c:pt>
                <c:pt idx="888" formatCode="0%">
                  <c:v>0.3</c:v>
                </c:pt>
                <c:pt idx="889">
                  <c:v>0</c:v>
                </c:pt>
                <c:pt idx="890" formatCode="0%">
                  <c:v>0.25</c:v>
                </c:pt>
                <c:pt idx="891">
                  <c:v>0</c:v>
                </c:pt>
                <c:pt idx="892" formatCode="0%">
                  <c:v>0.3</c:v>
                </c:pt>
                <c:pt idx="893">
                  <c:v>0</c:v>
                </c:pt>
                <c:pt idx="894" formatCode="0%">
                  <c:v>0.28000000000000003</c:v>
                </c:pt>
                <c:pt idx="895">
                  <c:v>0</c:v>
                </c:pt>
                <c:pt idx="896" formatCode="0%">
                  <c:v>0.27</c:v>
                </c:pt>
                <c:pt idx="897">
                  <c:v>0</c:v>
                </c:pt>
                <c:pt idx="898" formatCode="0%">
                  <c:v>0.28999999999999998</c:v>
                </c:pt>
                <c:pt idx="899">
                  <c:v>0</c:v>
                </c:pt>
                <c:pt idx="900" formatCode="0%">
                  <c:v>0.26</c:v>
                </c:pt>
                <c:pt idx="901">
                  <c:v>0</c:v>
                </c:pt>
                <c:pt idx="902" formatCode="0%">
                  <c:v>0.3</c:v>
                </c:pt>
                <c:pt idx="903">
                  <c:v>0</c:v>
                </c:pt>
                <c:pt idx="904" formatCode="0%">
                  <c:v>0.31</c:v>
                </c:pt>
                <c:pt idx="905">
                  <c:v>0</c:v>
                </c:pt>
                <c:pt idx="906" formatCode="0%">
                  <c:v>0.3</c:v>
                </c:pt>
                <c:pt idx="907">
                  <c:v>0</c:v>
                </c:pt>
                <c:pt idx="908" formatCode="0%">
                  <c:v>0.3</c:v>
                </c:pt>
                <c:pt idx="909">
                  <c:v>0</c:v>
                </c:pt>
                <c:pt idx="910" formatCode="0%">
                  <c:v>0.3</c:v>
                </c:pt>
                <c:pt idx="911">
                  <c:v>0</c:v>
                </c:pt>
                <c:pt idx="912" formatCode="0%">
                  <c:v>0.21</c:v>
                </c:pt>
                <c:pt idx="913">
                  <c:v>0</c:v>
                </c:pt>
                <c:pt idx="914" formatCode="0%">
                  <c:v>0.14000000000000001</c:v>
                </c:pt>
                <c:pt idx="915">
                  <c:v>0</c:v>
                </c:pt>
                <c:pt idx="916" formatCode="0%">
                  <c:v>0.14000000000000001</c:v>
                </c:pt>
                <c:pt idx="917">
                  <c:v>0</c:v>
                </c:pt>
                <c:pt idx="918" formatCode="0%">
                  <c:v>0.13</c:v>
                </c:pt>
                <c:pt idx="919">
                  <c:v>0</c:v>
                </c:pt>
                <c:pt idx="920" formatCode="0%">
                  <c:v>0.14000000000000001</c:v>
                </c:pt>
                <c:pt idx="921">
                  <c:v>0</c:v>
                </c:pt>
                <c:pt idx="922" formatCode="0%">
                  <c:v>0.15</c:v>
                </c:pt>
                <c:pt idx="923">
                  <c:v>0</c:v>
                </c:pt>
                <c:pt idx="924" formatCode="0%">
                  <c:v>0.13</c:v>
                </c:pt>
                <c:pt idx="925">
                  <c:v>0</c:v>
                </c:pt>
                <c:pt idx="926" formatCode="0%">
                  <c:v>0.14000000000000001</c:v>
                </c:pt>
                <c:pt idx="927">
                  <c:v>0</c:v>
                </c:pt>
                <c:pt idx="928" formatCode="0%">
                  <c:v>0.14000000000000001</c:v>
                </c:pt>
                <c:pt idx="929">
                  <c:v>0</c:v>
                </c:pt>
                <c:pt idx="930" formatCode="0%">
                  <c:v>0.13</c:v>
                </c:pt>
                <c:pt idx="931">
                  <c:v>0</c:v>
                </c:pt>
                <c:pt idx="932" formatCode="0%">
                  <c:v>0.14000000000000001</c:v>
                </c:pt>
                <c:pt idx="933">
                  <c:v>0</c:v>
                </c:pt>
                <c:pt idx="934" formatCode="0%">
                  <c:v>0.15</c:v>
                </c:pt>
                <c:pt idx="935">
                  <c:v>0</c:v>
                </c:pt>
                <c:pt idx="936" formatCode="0%">
                  <c:v>0.13</c:v>
                </c:pt>
                <c:pt idx="937">
                  <c:v>0</c:v>
                </c:pt>
                <c:pt idx="938" formatCode="0%">
                  <c:v>0.15</c:v>
                </c:pt>
                <c:pt idx="939">
                  <c:v>0</c:v>
                </c:pt>
                <c:pt idx="940" formatCode="0%">
                  <c:v>0.16</c:v>
                </c:pt>
                <c:pt idx="941">
                  <c:v>0</c:v>
                </c:pt>
                <c:pt idx="942" formatCode="0%">
                  <c:v>0.13</c:v>
                </c:pt>
                <c:pt idx="943">
                  <c:v>0</c:v>
                </c:pt>
                <c:pt idx="944" formatCode="0%">
                  <c:v>0.14000000000000001</c:v>
                </c:pt>
                <c:pt idx="945">
                  <c:v>0</c:v>
                </c:pt>
                <c:pt idx="946" formatCode="0%">
                  <c:v>0.14000000000000001</c:v>
                </c:pt>
                <c:pt idx="947">
                  <c:v>0</c:v>
                </c:pt>
                <c:pt idx="948" formatCode="0%">
                  <c:v>0.14000000000000001</c:v>
                </c:pt>
                <c:pt idx="949">
                  <c:v>0</c:v>
                </c:pt>
                <c:pt idx="950" formatCode="0%">
                  <c:v>0.14000000000000001</c:v>
                </c:pt>
                <c:pt idx="951">
                  <c:v>0</c:v>
                </c:pt>
                <c:pt idx="952" formatCode="0%">
                  <c:v>0.17</c:v>
                </c:pt>
                <c:pt idx="953">
                  <c:v>0</c:v>
                </c:pt>
                <c:pt idx="954" formatCode="0%">
                  <c:v>0.24</c:v>
                </c:pt>
                <c:pt idx="955">
                  <c:v>0</c:v>
                </c:pt>
                <c:pt idx="956" formatCode="0%">
                  <c:v>0.26</c:v>
                </c:pt>
                <c:pt idx="957">
                  <c:v>0</c:v>
                </c:pt>
                <c:pt idx="958" formatCode="0%">
                  <c:v>0.18</c:v>
                </c:pt>
                <c:pt idx="959">
                  <c:v>0</c:v>
                </c:pt>
                <c:pt idx="960" formatCode="0%">
                  <c:v>0.28000000000000003</c:v>
                </c:pt>
                <c:pt idx="961">
                  <c:v>0</c:v>
                </c:pt>
                <c:pt idx="962" formatCode="0%">
                  <c:v>0.16</c:v>
                </c:pt>
                <c:pt idx="963">
                  <c:v>0</c:v>
                </c:pt>
                <c:pt idx="964" formatCode="0%">
                  <c:v>0.06</c:v>
                </c:pt>
                <c:pt idx="965">
                  <c:v>0</c:v>
                </c:pt>
                <c:pt idx="966" formatCode="0%">
                  <c:v>0.14000000000000001</c:v>
                </c:pt>
                <c:pt idx="967">
                  <c:v>0</c:v>
                </c:pt>
                <c:pt idx="968" formatCode="0%">
                  <c:v>0.2</c:v>
                </c:pt>
                <c:pt idx="969">
                  <c:v>0</c:v>
                </c:pt>
                <c:pt idx="970" formatCode="0%">
                  <c:v>0.14000000000000001</c:v>
                </c:pt>
                <c:pt idx="971">
                  <c:v>0</c:v>
                </c:pt>
                <c:pt idx="972" formatCode="0%">
                  <c:v>0.04</c:v>
                </c:pt>
                <c:pt idx="973">
                  <c:v>0</c:v>
                </c:pt>
                <c:pt idx="974" formatCode="0%">
                  <c:v>0.71</c:v>
                </c:pt>
                <c:pt idx="975">
                  <c:v>0</c:v>
                </c:pt>
                <c:pt idx="976" formatCode="0%">
                  <c:v>0.46</c:v>
                </c:pt>
                <c:pt idx="977">
                  <c:v>0</c:v>
                </c:pt>
                <c:pt idx="978" formatCode="0%">
                  <c:v>0.61</c:v>
                </c:pt>
                <c:pt idx="979">
                  <c:v>0</c:v>
                </c:pt>
                <c:pt idx="980" formatCode="0%">
                  <c:v>0.59</c:v>
                </c:pt>
                <c:pt idx="981">
                  <c:v>0</c:v>
                </c:pt>
                <c:pt idx="982" formatCode="0%">
                  <c:v>0.56999999999999995</c:v>
                </c:pt>
                <c:pt idx="983">
                  <c:v>0</c:v>
                </c:pt>
                <c:pt idx="984" formatCode="0%">
                  <c:v>0.54</c:v>
                </c:pt>
                <c:pt idx="985">
                  <c:v>0</c:v>
                </c:pt>
                <c:pt idx="986" formatCode="0%">
                  <c:v>0.55000000000000004</c:v>
                </c:pt>
                <c:pt idx="987">
                  <c:v>0</c:v>
                </c:pt>
                <c:pt idx="988" formatCode="0%">
                  <c:v>0.48</c:v>
                </c:pt>
                <c:pt idx="989">
                  <c:v>0</c:v>
                </c:pt>
                <c:pt idx="990" formatCode="0%">
                  <c:v>0.52</c:v>
                </c:pt>
                <c:pt idx="991">
                  <c:v>0</c:v>
                </c:pt>
                <c:pt idx="992" formatCode="0%">
                  <c:v>0.53</c:v>
                </c:pt>
                <c:pt idx="993">
                  <c:v>0</c:v>
                </c:pt>
                <c:pt idx="994" formatCode="0%">
                  <c:v>0.51</c:v>
                </c:pt>
                <c:pt idx="995">
                  <c:v>0</c:v>
                </c:pt>
                <c:pt idx="996" formatCode="0%">
                  <c:v>0.56999999999999995</c:v>
                </c:pt>
                <c:pt idx="997">
                  <c:v>0</c:v>
                </c:pt>
                <c:pt idx="998" formatCode="0%">
                  <c:v>0.54</c:v>
                </c:pt>
                <c:pt idx="999">
                  <c:v>0</c:v>
                </c:pt>
                <c:pt idx="1000" formatCode="0%">
                  <c:v>0.52</c:v>
                </c:pt>
                <c:pt idx="1001">
                  <c:v>0</c:v>
                </c:pt>
                <c:pt idx="1002" formatCode="0%">
                  <c:v>0.56999999999999995</c:v>
                </c:pt>
                <c:pt idx="1003">
                  <c:v>0</c:v>
                </c:pt>
                <c:pt idx="1004" formatCode="0%">
                  <c:v>0.44</c:v>
                </c:pt>
                <c:pt idx="1005">
                  <c:v>0</c:v>
                </c:pt>
                <c:pt idx="1006" formatCode="0%">
                  <c:v>0.3</c:v>
                </c:pt>
                <c:pt idx="1007">
                  <c:v>0</c:v>
                </c:pt>
                <c:pt idx="1008" formatCode="0%">
                  <c:v>0.28000000000000003</c:v>
                </c:pt>
                <c:pt idx="1009">
                  <c:v>0</c:v>
                </c:pt>
                <c:pt idx="1010" formatCode="0%">
                  <c:v>0.26</c:v>
                </c:pt>
                <c:pt idx="1011">
                  <c:v>0</c:v>
                </c:pt>
                <c:pt idx="1012" formatCode="0%">
                  <c:v>0.28999999999999998</c:v>
                </c:pt>
                <c:pt idx="1013">
                  <c:v>0</c:v>
                </c:pt>
                <c:pt idx="1014" formatCode="0%">
                  <c:v>0.28999999999999998</c:v>
                </c:pt>
                <c:pt idx="1015">
                  <c:v>0</c:v>
                </c:pt>
                <c:pt idx="1016" formatCode="0%">
                  <c:v>0.27</c:v>
                </c:pt>
                <c:pt idx="1017">
                  <c:v>0</c:v>
                </c:pt>
                <c:pt idx="1018" formatCode="0%">
                  <c:v>0.28999999999999998</c:v>
                </c:pt>
                <c:pt idx="1019">
                  <c:v>0</c:v>
                </c:pt>
                <c:pt idx="1020" formatCode="0%">
                  <c:v>0.31</c:v>
                </c:pt>
                <c:pt idx="1021">
                  <c:v>0</c:v>
                </c:pt>
                <c:pt idx="1022" formatCode="0%">
                  <c:v>0.25</c:v>
                </c:pt>
                <c:pt idx="1023">
                  <c:v>0</c:v>
                </c:pt>
                <c:pt idx="1024" formatCode="0%">
                  <c:v>0.28999999999999998</c:v>
                </c:pt>
                <c:pt idx="1025">
                  <c:v>0</c:v>
                </c:pt>
                <c:pt idx="1026" formatCode="0%">
                  <c:v>0.28999999999999998</c:v>
                </c:pt>
                <c:pt idx="1027">
                  <c:v>0</c:v>
                </c:pt>
                <c:pt idx="1028" formatCode="0%">
                  <c:v>0.25</c:v>
                </c:pt>
                <c:pt idx="1029">
                  <c:v>0</c:v>
                </c:pt>
                <c:pt idx="1030" formatCode="0%">
                  <c:v>0.28000000000000003</c:v>
                </c:pt>
                <c:pt idx="1031">
                  <c:v>0</c:v>
                </c:pt>
                <c:pt idx="1032" formatCode="0%">
                  <c:v>0.27</c:v>
                </c:pt>
                <c:pt idx="1033">
                  <c:v>0</c:v>
                </c:pt>
                <c:pt idx="1034" formatCode="0%">
                  <c:v>0.12</c:v>
                </c:pt>
                <c:pt idx="1035">
                  <c:v>0</c:v>
                </c:pt>
                <c:pt idx="1036" formatCode="0%">
                  <c:v>0.14000000000000001</c:v>
                </c:pt>
                <c:pt idx="1037">
                  <c:v>0</c:v>
                </c:pt>
                <c:pt idx="1038" formatCode="0%">
                  <c:v>0.15</c:v>
                </c:pt>
                <c:pt idx="1039">
                  <c:v>0</c:v>
                </c:pt>
                <c:pt idx="1040" formatCode="0%">
                  <c:v>0.14000000000000001</c:v>
                </c:pt>
                <c:pt idx="1041">
                  <c:v>0</c:v>
                </c:pt>
                <c:pt idx="1042" formatCode="0%">
                  <c:v>0.14000000000000001</c:v>
                </c:pt>
                <c:pt idx="1043">
                  <c:v>0</c:v>
                </c:pt>
                <c:pt idx="1044" formatCode="0%">
                  <c:v>0.14000000000000001</c:v>
                </c:pt>
                <c:pt idx="1045">
                  <c:v>0</c:v>
                </c:pt>
                <c:pt idx="1046" formatCode="0%">
                  <c:v>0.13</c:v>
                </c:pt>
                <c:pt idx="1047">
                  <c:v>0</c:v>
                </c:pt>
                <c:pt idx="1048" formatCode="0%">
                  <c:v>0.14000000000000001</c:v>
                </c:pt>
                <c:pt idx="1049">
                  <c:v>0</c:v>
                </c:pt>
                <c:pt idx="1050" formatCode="0%">
                  <c:v>0.14000000000000001</c:v>
                </c:pt>
                <c:pt idx="1051">
                  <c:v>0</c:v>
                </c:pt>
                <c:pt idx="1052" formatCode="0%">
                  <c:v>0.14000000000000001</c:v>
                </c:pt>
                <c:pt idx="1053">
                  <c:v>0</c:v>
                </c:pt>
                <c:pt idx="1054" formatCode="0%">
                  <c:v>0.14000000000000001</c:v>
                </c:pt>
                <c:pt idx="1055">
                  <c:v>0</c:v>
                </c:pt>
                <c:pt idx="1056" formatCode="0%">
                  <c:v>0.13</c:v>
                </c:pt>
                <c:pt idx="1057">
                  <c:v>0</c:v>
                </c:pt>
                <c:pt idx="1058" formatCode="0%">
                  <c:v>0.15</c:v>
                </c:pt>
                <c:pt idx="1059">
                  <c:v>0</c:v>
                </c:pt>
                <c:pt idx="1060" formatCode="0%">
                  <c:v>0.15</c:v>
                </c:pt>
                <c:pt idx="1061">
                  <c:v>0</c:v>
                </c:pt>
                <c:pt idx="1062" formatCode="0%">
                  <c:v>0.13</c:v>
                </c:pt>
                <c:pt idx="1063">
                  <c:v>0</c:v>
                </c:pt>
                <c:pt idx="1064" formatCode="0%">
                  <c:v>0.14000000000000001</c:v>
                </c:pt>
                <c:pt idx="1065">
                  <c:v>0</c:v>
                </c:pt>
                <c:pt idx="1066" formatCode="0%">
                  <c:v>0.14000000000000001</c:v>
                </c:pt>
                <c:pt idx="1067">
                  <c:v>0</c:v>
                </c:pt>
                <c:pt idx="1068" formatCode="0%">
                  <c:v>0.13</c:v>
                </c:pt>
                <c:pt idx="1069">
                  <c:v>0</c:v>
                </c:pt>
                <c:pt idx="1070" formatCode="0%">
                  <c:v>0.15</c:v>
                </c:pt>
                <c:pt idx="1071">
                  <c:v>0</c:v>
                </c:pt>
                <c:pt idx="1072" formatCode="0%">
                  <c:v>0.14000000000000001</c:v>
                </c:pt>
                <c:pt idx="1073">
                  <c:v>0</c:v>
                </c:pt>
                <c:pt idx="1074" formatCode="0%">
                  <c:v>0.2</c:v>
                </c:pt>
                <c:pt idx="1075">
                  <c:v>0</c:v>
                </c:pt>
                <c:pt idx="1076" formatCode="0%">
                  <c:v>0.26</c:v>
                </c:pt>
                <c:pt idx="1077">
                  <c:v>0</c:v>
                </c:pt>
                <c:pt idx="1078" formatCode="0%">
                  <c:v>0.21</c:v>
                </c:pt>
                <c:pt idx="1079">
                  <c:v>0</c:v>
                </c:pt>
                <c:pt idx="1080" formatCode="0%">
                  <c:v>0.28999999999999998</c:v>
                </c:pt>
                <c:pt idx="1081">
                  <c:v>0</c:v>
                </c:pt>
                <c:pt idx="1082" formatCode="0%">
                  <c:v>0.2</c:v>
                </c:pt>
                <c:pt idx="1083">
                  <c:v>0</c:v>
                </c:pt>
                <c:pt idx="1084" formatCode="0%">
                  <c:v>0.18</c:v>
                </c:pt>
                <c:pt idx="1085">
                  <c:v>0</c:v>
                </c:pt>
                <c:pt idx="1086" formatCode="0%">
                  <c:v>0.19</c:v>
                </c:pt>
                <c:pt idx="1087">
                  <c:v>0</c:v>
                </c:pt>
                <c:pt idx="1088" formatCode="0%">
                  <c:v>0.09</c:v>
                </c:pt>
                <c:pt idx="1089">
                  <c:v>0</c:v>
                </c:pt>
                <c:pt idx="1090" formatCode="0%">
                  <c:v>0.17</c:v>
                </c:pt>
                <c:pt idx="1091">
                  <c:v>0</c:v>
                </c:pt>
                <c:pt idx="1092" formatCode="0%">
                  <c:v>0.62</c:v>
                </c:pt>
                <c:pt idx="1093">
                  <c:v>0</c:v>
                </c:pt>
                <c:pt idx="1094" formatCode="0%">
                  <c:v>0.53</c:v>
                </c:pt>
                <c:pt idx="1095">
                  <c:v>0</c:v>
                </c:pt>
                <c:pt idx="1096" formatCode="0%">
                  <c:v>0.56999999999999995</c:v>
                </c:pt>
                <c:pt idx="1097">
                  <c:v>0</c:v>
                </c:pt>
                <c:pt idx="1098" formatCode="0%">
                  <c:v>0.48</c:v>
                </c:pt>
                <c:pt idx="1099">
                  <c:v>0</c:v>
                </c:pt>
                <c:pt idx="1100" formatCode="0%">
                  <c:v>0.52</c:v>
                </c:pt>
                <c:pt idx="1101">
                  <c:v>0</c:v>
                </c:pt>
                <c:pt idx="1102" formatCode="0%">
                  <c:v>0.52</c:v>
                </c:pt>
                <c:pt idx="1103">
                  <c:v>0</c:v>
                </c:pt>
                <c:pt idx="1104" formatCode="0%">
                  <c:v>0.47</c:v>
                </c:pt>
                <c:pt idx="1105">
                  <c:v>0</c:v>
                </c:pt>
                <c:pt idx="1106" formatCode="0%">
                  <c:v>0.6</c:v>
                </c:pt>
                <c:pt idx="1107">
                  <c:v>0</c:v>
                </c:pt>
                <c:pt idx="1108" formatCode="0%">
                  <c:v>0.56999999999999995</c:v>
                </c:pt>
                <c:pt idx="1109">
                  <c:v>0</c:v>
                </c:pt>
                <c:pt idx="1110" formatCode="0%">
                  <c:v>0.52</c:v>
                </c:pt>
                <c:pt idx="1111">
                  <c:v>0</c:v>
                </c:pt>
                <c:pt idx="1112" formatCode="0%">
                  <c:v>0.55000000000000004</c:v>
                </c:pt>
                <c:pt idx="1113">
                  <c:v>0</c:v>
                </c:pt>
                <c:pt idx="1114" formatCode="0%">
                  <c:v>0.52</c:v>
                </c:pt>
                <c:pt idx="1115">
                  <c:v>0</c:v>
                </c:pt>
                <c:pt idx="1116" formatCode="0%">
                  <c:v>0.53</c:v>
                </c:pt>
                <c:pt idx="1117">
                  <c:v>0</c:v>
                </c:pt>
                <c:pt idx="1118" formatCode="0%">
                  <c:v>0.54</c:v>
                </c:pt>
                <c:pt idx="1119">
                  <c:v>0</c:v>
                </c:pt>
                <c:pt idx="1120" formatCode="0%">
                  <c:v>0.52</c:v>
                </c:pt>
                <c:pt idx="1121">
                  <c:v>0</c:v>
                </c:pt>
                <c:pt idx="1122" formatCode="0%">
                  <c:v>0.54</c:v>
                </c:pt>
                <c:pt idx="1123">
                  <c:v>0</c:v>
                </c:pt>
                <c:pt idx="1124" formatCode="0%">
                  <c:v>0.34</c:v>
                </c:pt>
                <c:pt idx="1125">
                  <c:v>0</c:v>
                </c:pt>
                <c:pt idx="1126" formatCode="0%">
                  <c:v>0.24</c:v>
                </c:pt>
                <c:pt idx="1127">
                  <c:v>0</c:v>
                </c:pt>
                <c:pt idx="1128" formatCode="0%">
                  <c:v>0.28000000000000003</c:v>
                </c:pt>
                <c:pt idx="1129">
                  <c:v>0</c:v>
                </c:pt>
                <c:pt idx="1130" formatCode="0%">
                  <c:v>0.28999999999999998</c:v>
                </c:pt>
                <c:pt idx="1131">
                  <c:v>0</c:v>
                </c:pt>
                <c:pt idx="1132" formatCode="0%">
                  <c:v>0.26</c:v>
                </c:pt>
                <c:pt idx="1133">
                  <c:v>0</c:v>
                </c:pt>
                <c:pt idx="1134" formatCode="0%">
                  <c:v>0.28999999999999998</c:v>
                </c:pt>
                <c:pt idx="1135">
                  <c:v>0</c:v>
                </c:pt>
                <c:pt idx="1136" formatCode="0%">
                  <c:v>0.3</c:v>
                </c:pt>
                <c:pt idx="1137">
                  <c:v>0</c:v>
                </c:pt>
                <c:pt idx="1138" formatCode="0%">
                  <c:v>0.27</c:v>
                </c:pt>
                <c:pt idx="1139">
                  <c:v>0</c:v>
                </c:pt>
                <c:pt idx="1140" formatCode="0%">
                  <c:v>0.3</c:v>
                </c:pt>
                <c:pt idx="1141">
                  <c:v>0</c:v>
                </c:pt>
                <c:pt idx="1142" formatCode="0%">
                  <c:v>0.32</c:v>
                </c:pt>
                <c:pt idx="1143">
                  <c:v>0</c:v>
                </c:pt>
                <c:pt idx="1144" formatCode="0%">
                  <c:v>0.25</c:v>
                </c:pt>
                <c:pt idx="1145">
                  <c:v>0</c:v>
                </c:pt>
                <c:pt idx="1146" formatCode="0%">
                  <c:v>0.28999999999999998</c:v>
                </c:pt>
                <c:pt idx="1147">
                  <c:v>0</c:v>
                </c:pt>
                <c:pt idx="1148" formatCode="0%">
                  <c:v>0.31</c:v>
                </c:pt>
                <c:pt idx="1149">
                  <c:v>0</c:v>
                </c:pt>
                <c:pt idx="1150" formatCode="0%">
                  <c:v>0.21</c:v>
                </c:pt>
                <c:pt idx="1151">
                  <c:v>0</c:v>
                </c:pt>
                <c:pt idx="1152" formatCode="0%">
                  <c:v>0.14000000000000001</c:v>
                </c:pt>
                <c:pt idx="1153">
                  <c:v>0</c:v>
                </c:pt>
                <c:pt idx="1154" formatCode="0%">
                  <c:v>0.15</c:v>
                </c:pt>
                <c:pt idx="1155">
                  <c:v>0</c:v>
                </c:pt>
                <c:pt idx="1156" formatCode="0%">
                  <c:v>0.13</c:v>
                </c:pt>
                <c:pt idx="1157">
                  <c:v>0</c:v>
                </c:pt>
                <c:pt idx="1158" formatCode="0%">
                  <c:v>0.14000000000000001</c:v>
                </c:pt>
                <c:pt idx="1159">
                  <c:v>0</c:v>
                </c:pt>
                <c:pt idx="1160" formatCode="0%">
                  <c:v>0.15</c:v>
                </c:pt>
                <c:pt idx="1161">
                  <c:v>0</c:v>
                </c:pt>
                <c:pt idx="1162" formatCode="0%">
                  <c:v>0.14000000000000001</c:v>
                </c:pt>
                <c:pt idx="1163">
                  <c:v>0</c:v>
                </c:pt>
                <c:pt idx="1164" formatCode="0%">
                  <c:v>0.15</c:v>
                </c:pt>
                <c:pt idx="1165">
                  <c:v>0</c:v>
                </c:pt>
                <c:pt idx="1166" formatCode="0%">
                  <c:v>0.13</c:v>
                </c:pt>
                <c:pt idx="1167">
                  <c:v>0</c:v>
                </c:pt>
                <c:pt idx="1168" formatCode="0%">
                  <c:v>0.14000000000000001</c:v>
                </c:pt>
                <c:pt idx="1169">
                  <c:v>0</c:v>
                </c:pt>
                <c:pt idx="1170" formatCode="0%">
                  <c:v>0.14000000000000001</c:v>
                </c:pt>
                <c:pt idx="1171">
                  <c:v>0</c:v>
                </c:pt>
                <c:pt idx="1172" formatCode="0%">
                  <c:v>0.13</c:v>
                </c:pt>
                <c:pt idx="1173">
                  <c:v>0</c:v>
                </c:pt>
                <c:pt idx="1174" formatCode="0%">
                  <c:v>0.14000000000000001</c:v>
                </c:pt>
                <c:pt idx="1175">
                  <c:v>0</c:v>
                </c:pt>
                <c:pt idx="1176" formatCode="0%">
                  <c:v>0.15</c:v>
                </c:pt>
                <c:pt idx="1177">
                  <c:v>0</c:v>
                </c:pt>
                <c:pt idx="1178" formatCode="0%">
                  <c:v>0.13</c:v>
                </c:pt>
                <c:pt idx="1179">
                  <c:v>0</c:v>
                </c:pt>
                <c:pt idx="1180" formatCode="0%">
                  <c:v>0.14000000000000001</c:v>
                </c:pt>
                <c:pt idx="1181">
                  <c:v>0</c:v>
                </c:pt>
                <c:pt idx="1182" formatCode="0%">
                  <c:v>0.14000000000000001</c:v>
                </c:pt>
                <c:pt idx="1183">
                  <c:v>0</c:v>
                </c:pt>
                <c:pt idx="1184" formatCode="0%">
                  <c:v>0.13</c:v>
                </c:pt>
                <c:pt idx="1185">
                  <c:v>0</c:v>
                </c:pt>
                <c:pt idx="1186" formatCode="0%">
                  <c:v>0.15</c:v>
                </c:pt>
                <c:pt idx="1187">
                  <c:v>0</c:v>
                </c:pt>
                <c:pt idx="1188" formatCode="0%">
                  <c:v>0.15</c:v>
                </c:pt>
                <c:pt idx="1189">
                  <c:v>0</c:v>
                </c:pt>
                <c:pt idx="1190" formatCode="0%">
                  <c:v>0.13</c:v>
                </c:pt>
                <c:pt idx="1191">
                  <c:v>0</c:v>
                </c:pt>
                <c:pt idx="1192" formatCode="0%">
                  <c:v>0.25</c:v>
                </c:pt>
                <c:pt idx="1193">
                  <c:v>0</c:v>
                </c:pt>
                <c:pt idx="1194" formatCode="0%">
                  <c:v>0.42</c:v>
                </c:pt>
                <c:pt idx="1195">
                  <c:v>0</c:v>
                </c:pt>
                <c:pt idx="1196" formatCode="0%">
                  <c:v>0.26</c:v>
                </c:pt>
                <c:pt idx="1197">
                  <c:v>0</c:v>
                </c:pt>
                <c:pt idx="1198" formatCode="0%">
                  <c:v>0.12</c:v>
                </c:pt>
                <c:pt idx="1199">
                  <c:v>0</c:v>
                </c:pt>
                <c:pt idx="1200" formatCode="0%">
                  <c:v>0.09</c:v>
                </c:pt>
                <c:pt idx="1201">
                  <c:v>0</c:v>
                </c:pt>
                <c:pt idx="1202" formatCode="0%">
                  <c:v>0.19</c:v>
                </c:pt>
                <c:pt idx="1203">
                  <c:v>0</c:v>
                </c:pt>
                <c:pt idx="1204" formatCode="0%">
                  <c:v>0.19</c:v>
                </c:pt>
                <c:pt idx="1205">
                  <c:v>0</c:v>
                </c:pt>
                <c:pt idx="1206" formatCode="0%">
                  <c:v>0.03</c:v>
                </c:pt>
                <c:pt idx="1207">
                  <c:v>0</c:v>
                </c:pt>
                <c:pt idx="1208" formatCode="0%">
                  <c:v>0.43</c:v>
                </c:pt>
                <c:pt idx="1209">
                  <c:v>0</c:v>
                </c:pt>
                <c:pt idx="1210" formatCode="0%">
                  <c:v>0.61</c:v>
                </c:pt>
                <c:pt idx="1211">
                  <c:v>0</c:v>
                </c:pt>
                <c:pt idx="1212" formatCode="0%">
                  <c:v>0.54</c:v>
                </c:pt>
                <c:pt idx="1213">
                  <c:v>0</c:v>
                </c:pt>
                <c:pt idx="1214" formatCode="0%">
                  <c:v>0.5</c:v>
                </c:pt>
                <c:pt idx="1215">
                  <c:v>0</c:v>
                </c:pt>
                <c:pt idx="1216" formatCode="0%">
                  <c:v>0.67</c:v>
                </c:pt>
                <c:pt idx="1217">
                  <c:v>0</c:v>
                </c:pt>
                <c:pt idx="1218" formatCode="0%">
                  <c:v>0.5</c:v>
                </c:pt>
                <c:pt idx="1219">
                  <c:v>0</c:v>
                </c:pt>
                <c:pt idx="1220" formatCode="0%">
                  <c:v>0.49</c:v>
                </c:pt>
                <c:pt idx="1221">
                  <c:v>0</c:v>
                </c:pt>
                <c:pt idx="1222" formatCode="0%">
                  <c:v>0.49</c:v>
                </c:pt>
                <c:pt idx="1223">
                  <c:v>0</c:v>
                </c:pt>
                <c:pt idx="1224" formatCode="0%">
                  <c:v>0.48</c:v>
                </c:pt>
                <c:pt idx="1225">
                  <c:v>0</c:v>
                </c:pt>
                <c:pt idx="1226" formatCode="0%">
                  <c:v>0.54</c:v>
                </c:pt>
                <c:pt idx="1227">
                  <c:v>0</c:v>
                </c:pt>
                <c:pt idx="1228" formatCode="0%">
                  <c:v>0.56000000000000005</c:v>
                </c:pt>
                <c:pt idx="1229">
                  <c:v>0</c:v>
                </c:pt>
                <c:pt idx="1230" formatCode="0%">
                  <c:v>0.53</c:v>
                </c:pt>
                <c:pt idx="1231">
                  <c:v>0</c:v>
                </c:pt>
                <c:pt idx="1232" formatCode="0%">
                  <c:v>0.55000000000000004</c:v>
                </c:pt>
                <c:pt idx="1233">
                  <c:v>0</c:v>
                </c:pt>
                <c:pt idx="1234" formatCode="0%">
                  <c:v>0.56000000000000005</c:v>
                </c:pt>
                <c:pt idx="1235">
                  <c:v>0</c:v>
                </c:pt>
                <c:pt idx="1236" formatCode="0%">
                  <c:v>0.48</c:v>
                </c:pt>
                <c:pt idx="1237">
                  <c:v>0</c:v>
                </c:pt>
                <c:pt idx="1238" formatCode="0%">
                  <c:v>0.55000000000000004</c:v>
                </c:pt>
                <c:pt idx="1239">
                  <c:v>0</c:v>
                </c:pt>
                <c:pt idx="1240" formatCode="0%">
                  <c:v>0.42</c:v>
                </c:pt>
                <c:pt idx="1241">
                  <c:v>0</c:v>
                </c:pt>
                <c:pt idx="1242" formatCode="0%">
                  <c:v>0.25</c:v>
                </c:pt>
                <c:pt idx="1243">
                  <c:v>0</c:v>
                </c:pt>
                <c:pt idx="1244" formatCode="0%">
                  <c:v>0.31</c:v>
                </c:pt>
                <c:pt idx="1245">
                  <c:v>0</c:v>
                </c:pt>
                <c:pt idx="1246" formatCode="0%">
                  <c:v>0.28000000000000003</c:v>
                </c:pt>
                <c:pt idx="1247">
                  <c:v>0</c:v>
                </c:pt>
                <c:pt idx="1248" formatCode="0%">
                  <c:v>0.25</c:v>
                </c:pt>
                <c:pt idx="1249">
                  <c:v>0</c:v>
                </c:pt>
                <c:pt idx="1250" formatCode="0%">
                  <c:v>0.31</c:v>
                </c:pt>
                <c:pt idx="1251">
                  <c:v>0</c:v>
                </c:pt>
                <c:pt idx="1252" formatCode="0%">
                  <c:v>0.3</c:v>
                </c:pt>
                <c:pt idx="1253">
                  <c:v>0</c:v>
                </c:pt>
                <c:pt idx="1254" formatCode="0%">
                  <c:v>0.24</c:v>
                </c:pt>
                <c:pt idx="1255">
                  <c:v>0</c:v>
                </c:pt>
                <c:pt idx="1256" formatCode="0%">
                  <c:v>0.28999999999999998</c:v>
                </c:pt>
                <c:pt idx="1257">
                  <c:v>0</c:v>
                </c:pt>
                <c:pt idx="1258" formatCode="0%">
                  <c:v>0.33</c:v>
                </c:pt>
                <c:pt idx="1259">
                  <c:v>0</c:v>
                </c:pt>
                <c:pt idx="1260" formatCode="0%">
                  <c:v>0.25</c:v>
                </c:pt>
                <c:pt idx="1261">
                  <c:v>0</c:v>
                </c:pt>
                <c:pt idx="1262" formatCode="0%">
                  <c:v>0.28999999999999998</c:v>
                </c:pt>
                <c:pt idx="1263">
                  <c:v>0</c:v>
                </c:pt>
                <c:pt idx="1264" formatCode="0%">
                  <c:v>0.32</c:v>
                </c:pt>
                <c:pt idx="1265">
                  <c:v>0</c:v>
                </c:pt>
                <c:pt idx="1266" formatCode="0%">
                  <c:v>0.28999999999999998</c:v>
                </c:pt>
                <c:pt idx="1267">
                  <c:v>0</c:v>
                </c:pt>
                <c:pt idx="1268" formatCode="0%">
                  <c:v>0.14000000000000001</c:v>
                </c:pt>
                <c:pt idx="1269">
                  <c:v>0</c:v>
                </c:pt>
                <c:pt idx="1270" formatCode="0%">
                  <c:v>0.14000000000000001</c:v>
                </c:pt>
                <c:pt idx="1271">
                  <c:v>0</c:v>
                </c:pt>
                <c:pt idx="1272" formatCode="0%">
                  <c:v>0.14000000000000001</c:v>
                </c:pt>
                <c:pt idx="1273">
                  <c:v>0</c:v>
                </c:pt>
                <c:pt idx="1274" formatCode="0%">
                  <c:v>0.15</c:v>
                </c:pt>
                <c:pt idx="1275">
                  <c:v>0</c:v>
                </c:pt>
                <c:pt idx="1276" formatCode="0%">
                  <c:v>0.13</c:v>
                </c:pt>
                <c:pt idx="1277">
                  <c:v>0</c:v>
                </c:pt>
                <c:pt idx="1278" formatCode="0%">
                  <c:v>0.18</c:v>
                </c:pt>
                <c:pt idx="1279">
                  <c:v>0</c:v>
                </c:pt>
                <c:pt idx="1280" formatCode="0%">
                  <c:v>0.33</c:v>
                </c:pt>
                <c:pt idx="1281">
                  <c:v>0</c:v>
                </c:pt>
                <c:pt idx="1282" formatCode="0%">
                  <c:v>0.32</c:v>
                </c:pt>
                <c:pt idx="1283">
                  <c:v>0</c:v>
                </c:pt>
                <c:pt idx="1284" formatCode="0%">
                  <c:v>0.15</c:v>
                </c:pt>
                <c:pt idx="1285">
                  <c:v>0</c:v>
                </c:pt>
                <c:pt idx="1286" formatCode="0%">
                  <c:v>0.27</c:v>
                </c:pt>
                <c:pt idx="1287">
                  <c:v>0</c:v>
                </c:pt>
                <c:pt idx="1288" formatCode="0%">
                  <c:v>0.16</c:v>
                </c:pt>
                <c:pt idx="1289">
                  <c:v>0</c:v>
                </c:pt>
                <c:pt idx="1290" formatCode="0%">
                  <c:v>0.44</c:v>
                </c:pt>
                <c:pt idx="1291">
                  <c:v>0</c:v>
                </c:pt>
                <c:pt idx="1292" formatCode="0%">
                  <c:v>0.13</c:v>
                </c:pt>
                <c:pt idx="1293">
                  <c:v>0</c:v>
                </c:pt>
                <c:pt idx="1294" formatCode="0%">
                  <c:v>0.12</c:v>
                </c:pt>
                <c:pt idx="1295">
                  <c:v>0</c:v>
                </c:pt>
                <c:pt idx="1296" formatCode="0%">
                  <c:v>0.15</c:v>
                </c:pt>
                <c:pt idx="1297">
                  <c:v>0</c:v>
                </c:pt>
                <c:pt idx="1298" formatCode="0%">
                  <c:v>0.26</c:v>
                </c:pt>
                <c:pt idx="1299">
                  <c:v>0</c:v>
                </c:pt>
                <c:pt idx="1300" formatCode="0%">
                  <c:v>0.21</c:v>
                </c:pt>
                <c:pt idx="1301">
                  <c:v>0</c:v>
                </c:pt>
                <c:pt idx="1302" formatCode="0%">
                  <c:v>0.26</c:v>
                </c:pt>
                <c:pt idx="1303">
                  <c:v>0</c:v>
                </c:pt>
                <c:pt idx="1304" formatCode="0%">
                  <c:v>0.23</c:v>
                </c:pt>
                <c:pt idx="1305">
                  <c:v>0</c:v>
                </c:pt>
                <c:pt idx="1306" formatCode="0%">
                  <c:v>0.11</c:v>
                </c:pt>
                <c:pt idx="1307">
                  <c:v>0</c:v>
                </c:pt>
                <c:pt idx="1308" formatCode="0%">
                  <c:v>0.08</c:v>
                </c:pt>
                <c:pt idx="1309">
                  <c:v>0</c:v>
                </c:pt>
                <c:pt idx="1310" formatCode="0%">
                  <c:v>0.17</c:v>
                </c:pt>
                <c:pt idx="1311">
                  <c:v>0</c:v>
                </c:pt>
                <c:pt idx="1312" formatCode="0%">
                  <c:v>0.19</c:v>
                </c:pt>
                <c:pt idx="1313">
                  <c:v>0</c:v>
                </c:pt>
                <c:pt idx="1314" formatCode="0%">
                  <c:v>0.08</c:v>
                </c:pt>
                <c:pt idx="1315">
                  <c:v>0</c:v>
                </c:pt>
                <c:pt idx="1316" formatCode="0%">
                  <c:v>0.03</c:v>
                </c:pt>
                <c:pt idx="1317">
                  <c:v>0</c:v>
                </c:pt>
                <c:pt idx="1318" formatCode="0%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27-4E3C-805C-1D7BF2E126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/>
                  <a:t>Elapsed time(0.5sec)</a:t>
                </a:r>
                <a:endParaRPr lang="ko-KR" alt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Util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  <c:userShapes r:id="rId5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MNIST_RAM32G!$G$190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MNIST_RAM32G!$G$191:$G$779</c:f>
              <c:numCache>
                <c:formatCode>General</c:formatCode>
                <c:ptCount val="589"/>
                <c:pt idx="0">
                  <c:v>7.91</c:v>
                </c:pt>
                <c:pt idx="1">
                  <c:v>16.690000000000001</c:v>
                </c:pt>
                <c:pt idx="2">
                  <c:v>16.829999999999998</c:v>
                </c:pt>
                <c:pt idx="3">
                  <c:v>16.5</c:v>
                </c:pt>
                <c:pt idx="4">
                  <c:v>16.39</c:v>
                </c:pt>
                <c:pt idx="5">
                  <c:v>16.5</c:v>
                </c:pt>
                <c:pt idx="6">
                  <c:v>16.53</c:v>
                </c:pt>
                <c:pt idx="7">
                  <c:v>16.690000000000001</c:v>
                </c:pt>
                <c:pt idx="8">
                  <c:v>16.78</c:v>
                </c:pt>
                <c:pt idx="9">
                  <c:v>16.559999999999999</c:v>
                </c:pt>
                <c:pt idx="10">
                  <c:v>16.690000000000001</c:v>
                </c:pt>
                <c:pt idx="11">
                  <c:v>16.690000000000001</c:v>
                </c:pt>
                <c:pt idx="12">
                  <c:v>16.72</c:v>
                </c:pt>
                <c:pt idx="13">
                  <c:v>16.36</c:v>
                </c:pt>
                <c:pt idx="14">
                  <c:v>16.829999999999998</c:v>
                </c:pt>
                <c:pt idx="15">
                  <c:v>16.5</c:v>
                </c:pt>
                <c:pt idx="16">
                  <c:v>16.36</c:v>
                </c:pt>
                <c:pt idx="17">
                  <c:v>16.579999999999998</c:v>
                </c:pt>
                <c:pt idx="18">
                  <c:v>16.47</c:v>
                </c:pt>
                <c:pt idx="19">
                  <c:v>16.86</c:v>
                </c:pt>
                <c:pt idx="20">
                  <c:v>16.53</c:v>
                </c:pt>
                <c:pt idx="21">
                  <c:v>16.309999999999999</c:v>
                </c:pt>
                <c:pt idx="22">
                  <c:v>16.72</c:v>
                </c:pt>
                <c:pt idx="23">
                  <c:v>16.78</c:v>
                </c:pt>
                <c:pt idx="24">
                  <c:v>16.559999999999999</c:v>
                </c:pt>
                <c:pt idx="25">
                  <c:v>16.5</c:v>
                </c:pt>
                <c:pt idx="26">
                  <c:v>16.5</c:v>
                </c:pt>
                <c:pt idx="27">
                  <c:v>16.5</c:v>
                </c:pt>
                <c:pt idx="28">
                  <c:v>16.670000000000002</c:v>
                </c:pt>
                <c:pt idx="29">
                  <c:v>16.690000000000001</c:v>
                </c:pt>
                <c:pt idx="30">
                  <c:v>16.329999999999998</c:v>
                </c:pt>
                <c:pt idx="31">
                  <c:v>16.53</c:v>
                </c:pt>
                <c:pt idx="32">
                  <c:v>16.72</c:v>
                </c:pt>
                <c:pt idx="33">
                  <c:v>16.36</c:v>
                </c:pt>
                <c:pt idx="34">
                  <c:v>16.809999999999999</c:v>
                </c:pt>
                <c:pt idx="35">
                  <c:v>16.64</c:v>
                </c:pt>
                <c:pt idx="36">
                  <c:v>16.53</c:v>
                </c:pt>
                <c:pt idx="37">
                  <c:v>16.420000000000002</c:v>
                </c:pt>
                <c:pt idx="38">
                  <c:v>16.5</c:v>
                </c:pt>
                <c:pt idx="39">
                  <c:v>16.72</c:v>
                </c:pt>
                <c:pt idx="40">
                  <c:v>16.329999999999998</c:v>
                </c:pt>
                <c:pt idx="41">
                  <c:v>16.72</c:v>
                </c:pt>
                <c:pt idx="42">
                  <c:v>16.64</c:v>
                </c:pt>
                <c:pt idx="43">
                  <c:v>16.829999999999998</c:v>
                </c:pt>
                <c:pt idx="44">
                  <c:v>16.72</c:v>
                </c:pt>
                <c:pt idx="45">
                  <c:v>16.170000000000002</c:v>
                </c:pt>
                <c:pt idx="46">
                  <c:v>16.809999999999999</c:v>
                </c:pt>
                <c:pt idx="47">
                  <c:v>16.5</c:v>
                </c:pt>
                <c:pt idx="48">
                  <c:v>16.690000000000001</c:v>
                </c:pt>
                <c:pt idx="49">
                  <c:v>16.86</c:v>
                </c:pt>
                <c:pt idx="50">
                  <c:v>16.5</c:v>
                </c:pt>
                <c:pt idx="51">
                  <c:v>16.53</c:v>
                </c:pt>
                <c:pt idx="52">
                  <c:v>16.809999999999999</c:v>
                </c:pt>
                <c:pt idx="53">
                  <c:v>16.39</c:v>
                </c:pt>
                <c:pt idx="54">
                  <c:v>16.690000000000001</c:v>
                </c:pt>
                <c:pt idx="55">
                  <c:v>16.670000000000002</c:v>
                </c:pt>
                <c:pt idx="56">
                  <c:v>16.670000000000002</c:v>
                </c:pt>
                <c:pt idx="57">
                  <c:v>16.39</c:v>
                </c:pt>
                <c:pt idx="58">
                  <c:v>16.5</c:v>
                </c:pt>
                <c:pt idx="59">
                  <c:v>16.36</c:v>
                </c:pt>
                <c:pt idx="60">
                  <c:v>16.86</c:v>
                </c:pt>
                <c:pt idx="61">
                  <c:v>15</c:v>
                </c:pt>
                <c:pt idx="62">
                  <c:v>28</c:v>
                </c:pt>
                <c:pt idx="63">
                  <c:v>7.83</c:v>
                </c:pt>
                <c:pt idx="64">
                  <c:v>37.71</c:v>
                </c:pt>
                <c:pt idx="65">
                  <c:v>7.05</c:v>
                </c:pt>
                <c:pt idx="66">
                  <c:v>7.38</c:v>
                </c:pt>
                <c:pt idx="67">
                  <c:v>9.36</c:v>
                </c:pt>
                <c:pt idx="68">
                  <c:v>10.87</c:v>
                </c:pt>
                <c:pt idx="69">
                  <c:v>19.09</c:v>
                </c:pt>
                <c:pt idx="70">
                  <c:v>21.66</c:v>
                </c:pt>
                <c:pt idx="71">
                  <c:v>22.45</c:v>
                </c:pt>
                <c:pt idx="72">
                  <c:v>21.04</c:v>
                </c:pt>
                <c:pt idx="73">
                  <c:v>21.26</c:v>
                </c:pt>
                <c:pt idx="74">
                  <c:v>27.12</c:v>
                </c:pt>
                <c:pt idx="75">
                  <c:v>21.16</c:v>
                </c:pt>
                <c:pt idx="76">
                  <c:v>23.03</c:v>
                </c:pt>
                <c:pt idx="77">
                  <c:v>21.16</c:v>
                </c:pt>
                <c:pt idx="78">
                  <c:v>22.95</c:v>
                </c:pt>
                <c:pt idx="79">
                  <c:v>22.2</c:v>
                </c:pt>
                <c:pt idx="80">
                  <c:v>21.79</c:v>
                </c:pt>
                <c:pt idx="81">
                  <c:v>22.02</c:v>
                </c:pt>
                <c:pt idx="82">
                  <c:v>22.9</c:v>
                </c:pt>
                <c:pt idx="83">
                  <c:v>22.67</c:v>
                </c:pt>
                <c:pt idx="84">
                  <c:v>21.24</c:v>
                </c:pt>
                <c:pt idx="85">
                  <c:v>20.77</c:v>
                </c:pt>
                <c:pt idx="86">
                  <c:v>21.14</c:v>
                </c:pt>
                <c:pt idx="87">
                  <c:v>20.81</c:v>
                </c:pt>
                <c:pt idx="88">
                  <c:v>20.170000000000002</c:v>
                </c:pt>
                <c:pt idx="89">
                  <c:v>20.64</c:v>
                </c:pt>
                <c:pt idx="90">
                  <c:v>20.85</c:v>
                </c:pt>
                <c:pt idx="91">
                  <c:v>20.27</c:v>
                </c:pt>
                <c:pt idx="92">
                  <c:v>21.18</c:v>
                </c:pt>
                <c:pt idx="93">
                  <c:v>21.34</c:v>
                </c:pt>
                <c:pt idx="94">
                  <c:v>21.08</c:v>
                </c:pt>
                <c:pt idx="95">
                  <c:v>20.54</c:v>
                </c:pt>
                <c:pt idx="96">
                  <c:v>21.38</c:v>
                </c:pt>
                <c:pt idx="97">
                  <c:v>20.61</c:v>
                </c:pt>
                <c:pt idx="98">
                  <c:v>21.81</c:v>
                </c:pt>
                <c:pt idx="99">
                  <c:v>20.61</c:v>
                </c:pt>
                <c:pt idx="100">
                  <c:v>19.52</c:v>
                </c:pt>
                <c:pt idx="101">
                  <c:v>20.53</c:v>
                </c:pt>
                <c:pt idx="102">
                  <c:v>20.27</c:v>
                </c:pt>
                <c:pt idx="103">
                  <c:v>20.93</c:v>
                </c:pt>
                <c:pt idx="104">
                  <c:v>20.03</c:v>
                </c:pt>
                <c:pt idx="105">
                  <c:v>20.440000000000001</c:v>
                </c:pt>
                <c:pt idx="106">
                  <c:v>20</c:v>
                </c:pt>
                <c:pt idx="107">
                  <c:v>21.72</c:v>
                </c:pt>
                <c:pt idx="108">
                  <c:v>20.64</c:v>
                </c:pt>
                <c:pt idx="109">
                  <c:v>21.39</c:v>
                </c:pt>
                <c:pt idx="110">
                  <c:v>20.399999999999999</c:v>
                </c:pt>
                <c:pt idx="111">
                  <c:v>20.6</c:v>
                </c:pt>
                <c:pt idx="112">
                  <c:v>20.54</c:v>
                </c:pt>
                <c:pt idx="113">
                  <c:v>20.77</c:v>
                </c:pt>
                <c:pt idx="114">
                  <c:v>19.8</c:v>
                </c:pt>
                <c:pt idx="115">
                  <c:v>19.66</c:v>
                </c:pt>
                <c:pt idx="116">
                  <c:v>19.760000000000002</c:v>
                </c:pt>
                <c:pt idx="117">
                  <c:v>19.29</c:v>
                </c:pt>
                <c:pt idx="118">
                  <c:v>21.07</c:v>
                </c:pt>
                <c:pt idx="119">
                  <c:v>20.77</c:v>
                </c:pt>
                <c:pt idx="120">
                  <c:v>19.87</c:v>
                </c:pt>
                <c:pt idx="121">
                  <c:v>20.81</c:v>
                </c:pt>
                <c:pt idx="122">
                  <c:v>20.3</c:v>
                </c:pt>
                <c:pt idx="123">
                  <c:v>21.3</c:v>
                </c:pt>
                <c:pt idx="124">
                  <c:v>21.61</c:v>
                </c:pt>
                <c:pt idx="125">
                  <c:v>19.5</c:v>
                </c:pt>
                <c:pt idx="126">
                  <c:v>21.37</c:v>
                </c:pt>
                <c:pt idx="127">
                  <c:v>21.91</c:v>
                </c:pt>
                <c:pt idx="128">
                  <c:v>9.9499999999999993</c:v>
                </c:pt>
                <c:pt idx="129">
                  <c:v>40.700000000000003</c:v>
                </c:pt>
                <c:pt idx="130">
                  <c:v>21.17</c:v>
                </c:pt>
                <c:pt idx="131">
                  <c:v>22.8</c:v>
                </c:pt>
                <c:pt idx="132">
                  <c:v>20.34</c:v>
                </c:pt>
                <c:pt idx="133">
                  <c:v>22.02</c:v>
                </c:pt>
                <c:pt idx="134">
                  <c:v>22.26</c:v>
                </c:pt>
                <c:pt idx="135">
                  <c:v>21.59</c:v>
                </c:pt>
                <c:pt idx="136">
                  <c:v>21.4</c:v>
                </c:pt>
                <c:pt idx="137">
                  <c:v>23.04</c:v>
                </c:pt>
                <c:pt idx="138">
                  <c:v>22.82</c:v>
                </c:pt>
                <c:pt idx="139">
                  <c:v>22.96</c:v>
                </c:pt>
                <c:pt idx="140">
                  <c:v>22.32</c:v>
                </c:pt>
                <c:pt idx="141">
                  <c:v>23.41</c:v>
                </c:pt>
                <c:pt idx="142">
                  <c:v>22.02</c:v>
                </c:pt>
                <c:pt idx="143">
                  <c:v>22.58</c:v>
                </c:pt>
                <c:pt idx="144">
                  <c:v>21.74</c:v>
                </c:pt>
                <c:pt idx="145">
                  <c:v>20.71</c:v>
                </c:pt>
                <c:pt idx="146">
                  <c:v>21.37</c:v>
                </c:pt>
                <c:pt idx="147">
                  <c:v>21.44</c:v>
                </c:pt>
                <c:pt idx="148">
                  <c:v>21.15</c:v>
                </c:pt>
                <c:pt idx="149">
                  <c:v>21.34</c:v>
                </c:pt>
                <c:pt idx="150">
                  <c:v>20.64</c:v>
                </c:pt>
                <c:pt idx="151">
                  <c:v>20.27</c:v>
                </c:pt>
                <c:pt idx="152">
                  <c:v>21.25</c:v>
                </c:pt>
                <c:pt idx="153">
                  <c:v>20.27</c:v>
                </c:pt>
                <c:pt idx="154">
                  <c:v>20.78</c:v>
                </c:pt>
                <c:pt idx="155">
                  <c:v>21.11</c:v>
                </c:pt>
                <c:pt idx="156">
                  <c:v>20.37</c:v>
                </c:pt>
                <c:pt idx="157">
                  <c:v>20.84</c:v>
                </c:pt>
                <c:pt idx="158">
                  <c:v>20.9</c:v>
                </c:pt>
                <c:pt idx="159">
                  <c:v>19.93</c:v>
                </c:pt>
                <c:pt idx="160">
                  <c:v>20.87</c:v>
                </c:pt>
                <c:pt idx="161">
                  <c:v>20.170000000000002</c:v>
                </c:pt>
                <c:pt idx="162">
                  <c:v>19.97</c:v>
                </c:pt>
                <c:pt idx="163">
                  <c:v>21.16</c:v>
                </c:pt>
                <c:pt idx="164">
                  <c:v>19.8</c:v>
                </c:pt>
                <c:pt idx="165">
                  <c:v>21.62</c:v>
                </c:pt>
                <c:pt idx="166">
                  <c:v>20.170000000000002</c:v>
                </c:pt>
                <c:pt idx="167">
                  <c:v>21.07</c:v>
                </c:pt>
                <c:pt idx="168">
                  <c:v>21.43</c:v>
                </c:pt>
                <c:pt idx="169">
                  <c:v>21.04</c:v>
                </c:pt>
                <c:pt idx="170">
                  <c:v>20.47</c:v>
                </c:pt>
                <c:pt idx="171">
                  <c:v>20.37</c:v>
                </c:pt>
                <c:pt idx="172">
                  <c:v>20.94</c:v>
                </c:pt>
                <c:pt idx="173">
                  <c:v>20.170000000000002</c:v>
                </c:pt>
                <c:pt idx="174">
                  <c:v>20.100000000000001</c:v>
                </c:pt>
                <c:pt idx="175">
                  <c:v>20.239999999999998</c:v>
                </c:pt>
                <c:pt idx="176">
                  <c:v>21.17</c:v>
                </c:pt>
                <c:pt idx="177">
                  <c:v>20.34</c:v>
                </c:pt>
                <c:pt idx="178">
                  <c:v>20.74</c:v>
                </c:pt>
                <c:pt idx="179">
                  <c:v>20.27</c:v>
                </c:pt>
                <c:pt idx="180">
                  <c:v>19.43</c:v>
                </c:pt>
                <c:pt idx="181">
                  <c:v>19.97</c:v>
                </c:pt>
                <c:pt idx="182">
                  <c:v>20.6</c:v>
                </c:pt>
                <c:pt idx="183">
                  <c:v>20.2</c:v>
                </c:pt>
                <c:pt idx="184">
                  <c:v>19.66</c:v>
                </c:pt>
                <c:pt idx="185">
                  <c:v>21.4</c:v>
                </c:pt>
                <c:pt idx="186">
                  <c:v>21.94</c:v>
                </c:pt>
                <c:pt idx="187">
                  <c:v>12.67</c:v>
                </c:pt>
                <c:pt idx="188">
                  <c:v>32.56</c:v>
                </c:pt>
                <c:pt idx="189">
                  <c:v>21.57</c:v>
                </c:pt>
                <c:pt idx="190">
                  <c:v>22.17</c:v>
                </c:pt>
                <c:pt idx="191">
                  <c:v>23.33</c:v>
                </c:pt>
                <c:pt idx="192">
                  <c:v>22.61</c:v>
                </c:pt>
                <c:pt idx="193">
                  <c:v>21.38</c:v>
                </c:pt>
                <c:pt idx="194">
                  <c:v>23.03</c:v>
                </c:pt>
                <c:pt idx="195">
                  <c:v>22.43</c:v>
                </c:pt>
                <c:pt idx="196">
                  <c:v>20.98</c:v>
                </c:pt>
                <c:pt idx="197">
                  <c:v>22.24</c:v>
                </c:pt>
                <c:pt idx="198">
                  <c:v>22.87</c:v>
                </c:pt>
                <c:pt idx="199">
                  <c:v>21.57</c:v>
                </c:pt>
                <c:pt idx="200">
                  <c:v>22.07</c:v>
                </c:pt>
                <c:pt idx="201">
                  <c:v>21.59</c:v>
                </c:pt>
                <c:pt idx="202">
                  <c:v>22.22</c:v>
                </c:pt>
                <c:pt idx="203">
                  <c:v>22.34</c:v>
                </c:pt>
                <c:pt idx="204">
                  <c:v>20.91</c:v>
                </c:pt>
                <c:pt idx="205">
                  <c:v>21.21</c:v>
                </c:pt>
                <c:pt idx="206">
                  <c:v>20.84</c:v>
                </c:pt>
                <c:pt idx="207">
                  <c:v>21.4</c:v>
                </c:pt>
                <c:pt idx="208">
                  <c:v>22.26</c:v>
                </c:pt>
                <c:pt idx="209">
                  <c:v>21.74</c:v>
                </c:pt>
                <c:pt idx="210">
                  <c:v>20.57</c:v>
                </c:pt>
                <c:pt idx="211">
                  <c:v>20.77</c:v>
                </c:pt>
                <c:pt idx="212">
                  <c:v>20.88</c:v>
                </c:pt>
                <c:pt idx="213">
                  <c:v>21.78</c:v>
                </c:pt>
                <c:pt idx="214">
                  <c:v>20.27</c:v>
                </c:pt>
                <c:pt idx="215">
                  <c:v>20.88</c:v>
                </c:pt>
                <c:pt idx="216">
                  <c:v>21.8</c:v>
                </c:pt>
                <c:pt idx="217">
                  <c:v>21.59</c:v>
                </c:pt>
                <c:pt idx="218">
                  <c:v>21.37</c:v>
                </c:pt>
                <c:pt idx="219">
                  <c:v>20.329999999999998</c:v>
                </c:pt>
                <c:pt idx="220">
                  <c:v>20.94</c:v>
                </c:pt>
                <c:pt idx="221">
                  <c:v>20.3</c:v>
                </c:pt>
                <c:pt idx="222">
                  <c:v>21.46</c:v>
                </c:pt>
                <c:pt idx="223">
                  <c:v>20.37</c:v>
                </c:pt>
                <c:pt idx="224">
                  <c:v>20.27</c:v>
                </c:pt>
                <c:pt idx="225">
                  <c:v>19.87</c:v>
                </c:pt>
                <c:pt idx="226">
                  <c:v>20.86</c:v>
                </c:pt>
                <c:pt idx="227">
                  <c:v>20.2</c:v>
                </c:pt>
                <c:pt idx="228">
                  <c:v>20.100000000000001</c:v>
                </c:pt>
                <c:pt idx="229">
                  <c:v>21.04</c:v>
                </c:pt>
                <c:pt idx="230">
                  <c:v>20</c:v>
                </c:pt>
                <c:pt idx="231">
                  <c:v>20.2</c:v>
                </c:pt>
                <c:pt idx="232">
                  <c:v>19.8</c:v>
                </c:pt>
                <c:pt idx="233">
                  <c:v>20.67</c:v>
                </c:pt>
                <c:pt idx="234">
                  <c:v>19.489999999999998</c:v>
                </c:pt>
                <c:pt idx="235">
                  <c:v>21.07</c:v>
                </c:pt>
                <c:pt idx="236">
                  <c:v>20.74</c:v>
                </c:pt>
                <c:pt idx="237">
                  <c:v>20.83</c:v>
                </c:pt>
                <c:pt idx="238">
                  <c:v>20.2</c:v>
                </c:pt>
                <c:pt idx="239">
                  <c:v>20.3</c:v>
                </c:pt>
                <c:pt idx="240">
                  <c:v>20.64</c:v>
                </c:pt>
                <c:pt idx="241">
                  <c:v>20.57</c:v>
                </c:pt>
                <c:pt idx="242">
                  <c:v>20.37</c:v>
                </c:pt>
                <c:pt idx="243">
                  <c:v>20.8</c:v>
                </c:pt>
                <c:pt idx="244">
                  <c:v>21.01</c:v>
                </c:pt>
                <c:pt idx="245">
                  <c:v>22.48</c:v>
                </c:pt>
                <c:pt idx="246">
                  <c:v>21.5</c:v>
                </c:pt>
                <c:pt idx="247">
                  <c:v>22.46</c:v>
                </c:pt>
                <c:pt idx="248">
                  <c:v>22.83</c:v>
                </c:pt>
                <c:pt idx="249">
                  <c:v>22.99</c:v>
                </c:pt>
                <c:pt idx="250">
                  <c:v>21.85</c:v>
                </c:pt>
                <c:pt idx="251">
                  <c:v>21.83</c:v>
                </c:pt>
                <c:pt idx="252">
                  <c:v>20.85</c:v>
                </c:pt>
                <c:pt idx="253">
                  <c:v>22.2</c:v>
                </c:pt>
                <c:pt idx="254">
                  <c:v>22.58</c:v>
                </c:pt>
                <c:pt idx="255">
                  <c:v>22.15</c:v>
                </c:pt>
                <c:pt idx="256">
                  <c:v>22.07</c:v>
                </c:pt>
                <c:pt idx="257">
                  <c:v>22.59</c:v>
                </c:pt>
                <c:pt idx="258">
                  <c:v>20.68</c:v>
                </c:pt>
                <c:pt idx="259">
                  <c:v>22.91</c:v>
                </c:pt>
                <c:pt idx="260">
                  <c:v>22.35</c:v>
                </c:pt>
                <c:pt idx="261">
                  <c:v>22.19</c:v>
                </c:pt>
                <c:pt idx="262">
                  <c:v>22.43</c:v>
                </c:pt>
                <c:pt idx="263">
                  <c:v>19.63</c:v>
                </c:pt>
                <c:pt idx="264">
                  <c:v>20.51</c:v>
                </c:pt>
                <c:pt idx="265">
                  <c:v>20.85</c:v>
                </c:pt>
                <c:pt idx="266">
                  <c:v>21.13</c:v>
                </c:pt>
                <c:pt idx="267">
                  <c:v>20.5</c:v>
                </c:pt>
                <c:pt idx="268">
                  <c:v>20.81</c:v>
                </c:pt>
                <c:pt idx="269">
                  <c:v>20.440000000000001</c:v>
                </c:pt>
                <c:pt idx="270">
                  <c:v>21.08</c:v>
                </c:pt>
                <c:pt idx="271">
                  <c:v>21.37</c:v>
                </c:pt>
                <c:pt idx="272">
                  <c:v>21.18</c:v>
                </c:pt>
                <c:pt idx="273">
                  <c:v>21.14</c:v>
                </c:pt>
                <c:pt idx="274">
                  <c:v>20.77</c:v>
                </c:pt>
                <c:pt idx="275">
                  <c:v>21.33</c:v>
                </c:pt>
                <c:pt idx="276">
                  <c:v>20.91</c:v>
                </c:pt>
                <c:pt idx="277">
                  <c:v>21.04</c:v>
                </c:pt>
                <c:pt idx="278">
                  <c:v>20.57</c:v>
                </c:pt>
                <c:pt idx="279">
                  <c:v>21.46</c:v>
                </c:pt>
                <c:pt idx="280">
                  <c:v>20</c:v>
                </c:pt>
                <c:pt idx="281">
                  <c:v>20.57</c:v>
                </c:pt>
                <c:pt idx="282">
                  <c:v>20.94</c:v>
                </c:pt>
                <c:pt idx="283">
                  <c:v>19.43</c:v>
                </c:pt>
                <c:pt idx="284">
                  <c:v>20.239999999999998</c:v>
                </c:pt>
                <c:pt idx="285">
                  <c:v>21.07</c:v>
                </c:pt>
                <c:pt idx="286">
                  <c:v>19.43</c:v>
                </c:pt>
                <c:pt idx="287">
                  <c:v>21.19</c:v>
                </c:pt>
                <c:pt idx="288">
                  <c:v>20.47</c:v>
                </c:pt>
                <c:pt idx="289">
                  <c:v>20.8</c:v>
                </c:pt>
                <c:pt idx="290">
                  <c:v>20.53</c:v>
                </c:pt>
                <c:pt idx="291">
                  <c:v>20.71</c:v>
                </c:pt>
                <c:pt idx="292">
                  <c:v>20.83</c:v>
                </c:pt>
                <c:pt idx="293">
                  <c:v>20.77</c:v>
                </c:pt>
                <c:pt idx="294">
                  <c:v>21.48</c:v>
                </c:pt>
                <c:pt idx="295">
                  <c:v>20.100000000000001</c:v>
                </c:pt>
                <c:pt idx="296">
                  <c:v>21.52</c:v>
                </c:pt>
                <c:pt idx="297">
                  <c:v>20.63</c:v>
                </c:pt>
                <c:pt idx="298">
                  <c:v>20.23</c:v>
                </c:pt>
                <c:pt idx="299">
                  <c:v>20.7</c:v>
                </c:pt>
                <c:pt idx="300">
                  <c:v>19.97</c:v>
                </c:pt>
                <c:pt idx="301">
                  <c:v>20.47</c:v>
                </c:pt>
                <c:pt idx="302">
                  <c:v>22.67</c:v>
                </c:pt>
                <c:pt idx="303">
                  <c:v>20.87</c:v>
                </c:pt>
                <c:pt idx="304">
                  <c:v>21.91</c:v>
                </c:pt>
                <c:pt idx="305">
                  <c:v>23.13</c:v>
                </c:pt>
                <c:pt idx="306">
                  <c:v>19.77</c:v>
                </c:pt>
                <c:pt idx="307">
                  <c:v>29</c:v>
                </c:pt>
                <c:pt idx="308">
                  <c:v>21.59</c:v>
                </c:pt>
                <c:pt idx="309">
                  <c:v>22.37</c:v>
                </c:pt>
                <c:pt idx="310">
                  <c:v>22.96</c:v>
                </c:pt>
                <c:pt idx="311">
                  <c:v>21.69</c:v>
                </c:pt>
                <c:pt idx="312">
                  <c:v>23</c:v>
                </c:pt>
                <c:pt idx="313">
                  <c:v>21.78</c:v>
                </c:pt>
                <c:pt idx="314">
                  <c:v>22.61</c:v>
                </c:pt>
                <c:pt idx="315">
                  <c:v>21.81</c:v>
                </c:pt>
                <c:pt idx="316">
                  <c:v>23.21</c:v>
                </c:pt>
                <c:pt idx="317">
                  <c:v>22.3</c:v>
                </c:pt>
                <c:pt idx="318">
                  <c:v>21.72</c:v>
                </c:pt>
                <c:pt idx="319">
                  <c:v>22.13</c:v>
                </c:pt>
                <c:pt idx="320">
                  <c:v>22.28</c:v>
                </c:pt>
                <c:pt idx="321">
                  <c:v>22.28</c:v>
                </c:pt>
                <c:pt idx="322">
                  <c:v>21.66</c:v>
                </c:pt>
                <c:pt idx="323">
                  <c:v>20.47</c:v>
                </c:pt>
                <c:pt idx="324">
                  <c:v>21.4</c:v>
                </c:pt>
                <c:pt idx="325">
                  <c:v>21.11</c:v>
                </c:pt>
                <c:pt idx="326">
                  <c:v>20.170000000000002</c:v>
                </c:pt>
                <c:pt idx="327">
                  <c:v>20.54</c:v>
                </c:pt>
                <c:pt idx="328">
                  <c:v>22.65</c:v>
                </c:pt>
                <c:pt idx="329">
                  <c:v>21.33</c:v>
                </c:pt>
                <c:pt idx="330">
                  <c:v>21.51</c:v>
                </c:pt>
                <c:pt idx="331">
                  <c:v>21.34</c:v>
                </c:pt>
                <c:pt idx="332">
                  <c:v>20.77</c:v>
                </c:pt>
                <c:pt idx="333">
                  <c:v>20.58</c:v>
                </c:pt>
                <c:pt idx="334">
                  <c:v>21.74</c:v>
                </c:pt>
                <c:pt idx="335">
                  <c:v>21.98</c:v>
                </c:pt>
                <c:pt idx="336">
                  <c:v>20.88</c:v>
                </c:pt>
                <c:pt idx="337">
                  <c:v>20.440000000000001</c:v>
                </c:pt>
                <c:pt idx="338">
                  <c:v>20.07</c:v>
                </c:pt>
                <c:pt idx="339">
                  <c:v>21.11</c:v>
                </c:pt>
                <c:pt idx="340">
                  <c:v>20.97</c:v>
                </c:pt>
                <c:pt idx="341">
                  <c:v>20.61</c:v>
                </c:pt>
                <c:pt idx="342">
                  <c:v>19.93</c:v>
                </c:pt>
                <c:pt idx="343">
                  <c:v>20.399999999999999</c:v>
                </c:pt>
                <c:pt idx="344">
                  <c:v>21.7</c:v>
                </c:pt>
                <c:pt idx="345">
                  <c:v>21.33</c:v>
                </c:pt>
                <c:pt idx="346">
                  <c:v>20.27</c:v>
                </c:pt>
                <c:pt idx="347">
                  <c:v>19.97</c:v>
                </c:pt>
                <c:pt idx="348">
                  <c:v>19.7</c:v>
                </c:pt>
                <c:pt idx="349">
                  <c:v>19.87</c:v>
                </c:pt>
                <c:pt idx="350">
                  <c:v>19.73</c:v>
                </c:pt>
                <c:pt idx="351">
                  <c:v>21.26</c:v>
                </c:pt>
                <c:pt idx="352">
                  <c:v>20.53</c:v>
                </c:pt>
                <c:pt idx="353">
                  <c:v>20.399999999999999</c:v>
                </c:pt>
                <c:pt idx="354">
                  <c:v>21.11</c:v>
                </c:pt>
                <c:pt idx="355">
                  <c:v>20.93</c:v>
                </c:pt>
                <c:pt idx="356">
                  <c:v>20.5</c:v>
                </c:pt>
                <c:pt idx="357">
                  <c:v>19.93</c:v>
                </c:pt>
                <c:pt idx="358">
                  <c:v>19.32</c:v>
                </c:pt>
                <c:pt idx="359">
                  <c:v>20.27</c:v>
                </c:pt>
                <c:pt idx="360">
                  <c:v>19.97</c:v>
                </c:pt>
                <c:pt idx="361">
                  <c:v>19.3</c:v>
                </c:pt>
                <c:pt idx="362">
                  <c:v>21.48</c:v>
                </c:pt>
                <c:pt idx="363">
                  <c:v>21.89</c:v>
                </c:pt>
                <c:pt idx="364">
                  <c:v>18.97</c:v>
                </c:pt>
                <c:pt idx="365">
                  <c:v>16.420000000000002</c:v>
                </c:pt>
                <c:pt idx="366">
                  <c:v>40.270000000000003</c:v>
                </c:pt>
                <c:pt idx="367">
                  <c:v>27.32</c:v>
                </c:pt>
                <c:pt idx="368">
                  <c:v>21.89</c:v>
                </c:pt>
                <c:pt idx="369">
                  <c:v>23.24</c:v>
                </c:pt>
                <c:pt idx="370">
                  <c:v>21.79</c:v>
                </c:pt>
                <c:pt idx="371">
                  <c:v>21.38</c:v>
                </c:pt>
                <c:pt idx="372">
                  <c:v>22.33</c:v>
                </c:pt>
                <c:pt idx="373">
                  <c:v>20.81</c:v>
                </c:pt>
                <c:pt idx="374">
                  <c:v>22.04</c:v>
                </c:pt>
                <c:pt idx="375">
                  <c:v>23.04</c:v>
                </c:pt>
                <c:pt idx="376">
                  <c:v>21.76</c:v>
                </c:pt>
                <c:pt idx="377">
                  <c:v>22.02</c:v>
                </c:pt>
                <c:pt idx="378">
                  <c:v>22.11</c:v>
                </c:pt>
                <c:pt idx="379">
                  <c:v>21.69</c:v>
                </c:pt>
                <c:pt idx="380">
                  <c:v>21.89</c:v>
                </c:pt>
                <c:pt idx="381">
                  <c:v>19.899999999999999</c:v>
                </c:pt>
                <c:pt idx="382">
                  <c:v>21.13</c:v>
                </c:pt>
                <c:pt idx="383">
                  <c:v>21.85</c:v>
                </c:pt>
                <c:pt idx="384">
                  <c:v>21.04</c:v>
                </c:pt>
                <c:pt idx="385">
                  <c:v>21.25</c:v>
                </c:pt>
                <c:pt idx="386">
                  <c:v>20.440000000000001</c:v>
                </c:pt>
                <c:pt idx="387">
                  <c:v>20.34</c:v>
                </c:pt>
                <c:pt idx="388">
                  <c:v>20.88</c:v>
                </c:pt>
                <c:pt idx="389">
                  <c:v>21.14</c:v>
                </c:pt>
                <c:pt idx="390">
                  <c:v>21.54</c:v>
                </c:pt>
                <c:pt idx="391">
                  <c:v>20.74</c:v>
                </c:pt>
                <c:pt idx="392">
                  <c:v>21.21</c:v>
                </c:pt>
                <c:pt idx="393">
                  <c:v>20.88</c:v>
                </c:pt>
                <c:pt idx="394">
                  <c:v>21.42</c:v>
                </c:pt>
                <c:pt idx="395">
                  <c:v>20.07</c:v>
                </c:pt>
                <c:pt idx="396">
                  <c:v>21.25</c:v>
                </c:pt>
                <c:pt idx="397">
                  <c:v>20.27</c:v>
                </c:pt>
                <c:pt idx="398">
                  <c:v>20.47</c:v>
                </c:pt>
                <c:pt idx="399">
                  <c:v>20.77</c:v>
                </c:pt>
                <c:pt idx="400">
                  <c:v>20.57</c:v>
                </c:pt>
                <c:pt idx="401">
                  <c:v>19.899999999999999</c:v>
                </c:pt>
                <c:pt idx="402">
                  <c:v>20.27</c:v>
                </c:pt>
                <c:pt idx="403">
                  <c:v>20.77</c:v>
                </c:pt>
                <c:pt idx="404">
                  <c:v>21.33</c:v>
                </c:pt>
                <c:pt idx="405">
                  <c:v>21.07</c:v>
                </c:pt>
                <c:pt idx="406">
                  <c:v>21.3</c:v>
                </c:pt>
                <c:pt idx="407">
                  <c:v>25.98</c:v>
                </c:pt>
                <c:pt idx="408">
                  <c:v>21.57</c:v>
                </c:pt>
                <c:pt idx="409">
                  <c:v>20.2</c:v>
                </c:pt>
                <c:pt idx="410">
                  <c:v>20.86</c:v>
                </c:pt>
                <c:pt idx="411">
                  <c:v>20.2</c:v>
                </c:pt>
                <c:pt idx="412">
                  <c:v>19.87</c:v>
                </c:pt>
                <c:pt idx="413">
                  <c:v>20.97</c:v>
                </c:pt>
                <c:pt idx="414">
                  <c:v>20.57</c:v>
                </c:pt>
                <c:pt idx="415">
                  <c:v>20.399999999999999</c:v>
                </c:pt>
                <c:pt idx="416">
                  <c:v>20.03</c:v>
                </c:pt>
                <c:pt idx="417">
                  <c:v>20.3</c:v>
                </c:pt>
                <c:pt idx="418">
                  <c:v>20.2</c:v>
                </c:pt>
                <c:pt idx="419">
                  <c:v>20.9</c:v>
                </c:pt>
                <c:pt idx="420">
                  <c:v>20.100000000000001</c:v>
                </c:pt>
                <c:pt idx="421">
                  <c:v>19.77</c:v>
                </c:pt>
                <c:pt idx="422">
                  <c:v>21.63</c:v>
                </c:pt>
                <c:pt idx="423">
                  <c:v>22.41</c:v>
                </c:pt>
                <c:pt idx="424">
                  <c:v>20.2</c:v>
                </c:pt>
                <c:pt idx="425">
                  <c:v>25.88</c:v>
                </c:pt>
                <c:pt idx="426">
                  <c:v>22.43</c:v>
                </c:pt>
                <c:pt idx="427">
                  <c:v>22.11</c:v>
                </c:pt>
                <c:pt idx="428">
                  <c:v>22.67</c:v>
                </c:pt>
                <c:pt idx="429">
                  <c:v>21.92</c:v>
                </c:pt>
                <c:pt idx="430">
                  <c:v>21.73</c:v>
                </c:pt>
                <c:pt idx="431">
                  <c:v>22.37</c:v>
                </c:pt>
                <c:pt idx="432">
                  <c:v>22.65</c:v>
                </c:pt>
                <c:pt idx="433">
                  <c:v>22.65</c:v>
                </c:pt>
                <c:pt idx="434">
                  <c:v>21.92</c:v>
                </c:pt>
                <c:pt idx="435">
                  <c:v>22</c:v>
                </c:pt>
                <c:pt idx="436">
                  <c:v>20.65</c:v>
                </c:pt>
                <c:pt idx="437">
                  <c:v>23</c:v>
                </c:pt>
                <c:pt idx="438">
                  <c:v>22.28</c:v>
                </c:pt>
                <c:pt idx="439">
                  <c:v>22.11</c:v>
                </c:pt>
                <c:pt idx="440">
                  <c:v>21.04</c:v>
                </c:pt>
                <c:pt idx="441">
                  <c:v>20.2</c:v>
                </c:pt>
                <c:pt idx="442">
                  <c:v>21.44</c:v>
                </c:pt>
                <c:pt idx="443">
                  <c:v>19.899999999999999</c:v>
                </c:pt>
                <c:pt idx="444">
                  <c:v>21.4</c:v>
                </c:pt>
                <c:pt idx="445">
                  <c:v>20.71</c:v>
                </c:pt>
                <c:pt idx="446">
                  <c:v>21.48</c:v>
                </c:pt>
                <c:pt idx="447">
                  <c:v>20.88</c:v>
                </c:pt>
                <c:pt idx="448">
                  <c:v>21.28</c:v>
                </c:pt>
                <c:pt idx="449">
                  <c:v>21.27</c:v>
                </c:pt>
                <c:pt idx="450">
                  <c:v>20.57</c:v>
                </c:pt>
                <c:pt idx="451">
                  <c:v>21.04</c:v>
                </c:pt>
                <c:pt idx="452">
                  <c:v>21.55</c:v>
                </c:pt>
                <c:pt idx="453">
                  <c:v>21.38</c:v>
                </c:pt>
                <c:pt idx="454">
                  <c:v>20.399999999999999</c:v>
                </c:pt>
                <c:pt idx="455">
                  <c:v>19.7</c:v>
                </c:pt>
                <c:pt idx="456">
                  <c:v>20.7</c:v>
                </c:pt>
                <c:pt idx="457">
                  <c:v>20.9</c:v>
                </c:pt>
                <c:pt idx="458">
                  <c:v>20.3</c:v>
                </c:pt>
                <c:pt idx="459">
                  <c:v>20.6</c:v>
                </c:pt>
                <c:pt idx="460">
                  <c:v>20.67</c:v>
                </c:pt>
                <c:pt idx="461">
                  <c:v>20.27</c:v>
                </c:pt>
                <c:pt idx="462">
                  <c:v>20.399999999999999</c:v>
                </c:pt>
                <c:pt idx="463">
                  <c:v>21.63</c:v>
                </c:pt>
                <c:pt idx="464">
                  <c:v>21.63</c:v>
                </c:pt>
                <c:pt idx="465">
                  <c:v>20.9</c:v>
                </c:pt>
                <c:pt idx="466">
                  <c:v>19.690000000000001</c:v>
                </c:pt>
                <c:pt idx="467">
                  <c:v>20</c:v>
                </c:pt>
                <c:pt idx="468">
                  <c:v>20.37</c:v>
                </c:pt>
                <c:pt idx="469">
                  <c:v>19.93</c:v>
                </c:pt>
                <c:pt idx="470">
                  <c:v>20.53</c:v>
                </c:pt>
                <c:pt idx="471">
                  <c:v>20.34</c:v>
                </c:pt>
                <c:pt idx="472">
                  <c:v>19.93</c:v>
                </c:pt>
                <c:pt idx="473">
                  <c:v>19.87</c:v>
                </c:pt>
                <c:pt idx="474">
                  <c:v>21.1</c:v>
                </c:pt>
                <c:pt idx="475">
                  <c:v>19.63</c:v>
                </c:pt>
                <c:pt idx="476">
                  <c:v>19.77</c:v>
                </c:pt>
                <c:pt idx="477">
                  <c:v>20.03</c:v>
                </c:pt>
                <c:pt idx="478">
                  <c:v>20.2</c:v>
                </c:pt>
                <c:pt idx="479">
                  <c:v>19.899999999999999</c:v>
                </c:pt>
                <c:pt idx="480">
                  <c:v>24.96</c:v>
                </c:pt>
                <c:pt idx="481">
                  <c:v>20.100000000000001</c:v>
                </c:pt>
                <c:pt idx="482">
                  <c:v>19.600000000000001</c:v>
                </c:pt>
                <c:pt idx="483">
                  <c:v>21.85</c:v>
                </c:pt>
                <c:pt idx="484">
                  <c:v>22.11</c:v>
                </c:pt>
                <c:pt idx="485">
                  <c:v>7.54</c:v>
                </c:pt>
                <c:pt idx="486">
                  <c:v>37.33</c:v>
                </c:pt>
                <c:pt idx="487">
                  <c:v>19.97</c:v>
                </c:pt>
                <c:pt idx="488">
                  <c:v>19.8</c:v>
                </c:pt>
                <c:pt idx="489">
                  <c:v>21.96</c:v>
                </c:pt>
                <c:pt idx="490">
                  <c:v>22.24</c:v>
                </c:pt>
                <c:pt idx="491">
                  <c:v>22.59</c:v>
                </c:pt>
                <c:pt idx="492">
                  <c:v>22.3</c:v>
                </c:pt>
                <c:pt idx="493">
                  <c:v>22.32</c:v>
                </c:pt>
                <c:pt idx="494">
                  <c:v>22.35</c:v>
                </c:pt>
                <c:pt idx="495">
                  <c:v>21.62</c:v>
                </c:pt>
                <c:pt idx="496">
                  <c:v>21.89</c:v>
                </c:pt>
                <c:pt idx="497">
                  <c:v>22.48</c:v>
                </c:pt>
                <c:pt idx="498">
                  <c:v>22.34</c:v>
                </c:pt>
                <c:pt idx="499">
                  <c:v>21.2</c:v>
                </c:pt>
                <c:pt idx="500">
                  <c:v>21.45</c:v>
                </c:pt>
                <c:pt idx="501">
                  <c:v>21.83</c:v>
                </c:pt>
                <c:pt idx="502">
                  <c:v>21.83</c:v>
                </c:pt>
                <c:pt idx="503">
                  <c:v>19.73</c:v>
                </c:pt>
                <c:pt idx="504">
                  <c:v>21.01</c:v>
                </c:pt>
                <c:pt idx="505">
                  <c:v>21</c:v>
                </c:pt>
                <c:pt idx="506">
                  <c:v>19.97</c:v>
                </c:pt>
                <c:pt idx="507">
                  <c:v>20.81</c:v>
                </c:pt>
                <c:pt idx="508">
                  <c:v>20.67</c:v>
                </c:pt>
                <c:pt idx="509">
                  <c:v>21.37</c:v>
                </c:pt>
                <c:pt idx="510">
                  <c:v>22.04</c:v>
                </c:pt>
                <c:pt idx="511">
                  <c:v>21.14</c:v>
                </c:pt>
                <c:pt idx="512">
                  <c:v>21.42</c:v>
                </c:pt>
                <c:pt idx="513">
                  <c:v>21.63</c:v>
                </c:pt>
                <c:pt idx="514">
                  <c:v>20.88</c:v>
                </c:pt>
                <c:pt idx="515">
                  <c:v>21.72</c:v>
                </c:pt>
                <c:pt idx="516">
                  <c:v>19.87</c:v>
                </c:pt>
                <c:pt idx="517">
                  <c:v>21.14</c:v>
                </c:pt>
                <c:pt idx="518">
                  <c:v>20.07</c:v>
                </c:pt>
                <c:pt idx="519">
                  <c:v>19.86</c:v>
                </c:pt>
                <c:pt idx="520">
                  <c:v>20.5</c:v>
                </c:pt>
                <c:pt idx="521">
                  <c:v>20.64</c:v>
                </c:pt>
                <c:pt idx="522">
                  <c:v>20.440000000000001</c:v>
                </c:pt>
                <c:pt idx="523">
                  <c:v>20.6</c:v>
                </c:pt>
                <c:pt idx="524">
                  <c:v>19.43</c:v>
                </c:pt>
                <c:pt idx="525">
                  <c:v>20.2</c:v>
                </c:pt>
                <c:pt idx="526">
                  <c:v>20.2</c:v>
                </c:pt>
                <c:pt idx="527">
                  <c:v>20.2</c:v>
                </c:pt>
                <c:pt idx="528">
                  <c:v>20.87</c:v>
                </c:pt>
                <c:pt idx="529">
                  <c:v>21.44</c:v>
                </c:pt>
                <c:pt idx="530">
                  <c:v>19.7</c:v>
                </c:pt>
                <c:pt idx="531">
                  <c:v>20.94</c:v>
                </c:pt>
                <c:pt idx="532">
                  <c:v>22.04</c:v>
                </c:pt>
                <c:pt idx="533">
                  <c:v>20.83</c:v>
                </c:pt>
                <c:pt idx="534">
                  <c:v>21.06</c:v>
                </c:pt>
                <c:pt idx="535">
                  <c:v>21.49</c:v>
                </c:pt>
                <c:pt idx="536">
                  <c:v>20.170000000000002</c:v>
                </c:pt>
                <c:pt idx="537">
                  <c:v>20.100000000000001</c:v>
                </c:pt>
                <c:pt idx="538">
                  <c:v>20.7</c:v>
                </c:pt>
                <c:pt idx="539">
                  <c:v>20.9</c:v>
                </c:pt>
                <c:pt idx="540">
                  <c:v>20.440000000000001</c:v>
                </c:pt>
                <c:pt idx="541">
                  <c:v>20</c:v>
                </c:pt>
                <c:pt idx="542">
                  <c:v>19.97</c:v>
                </c:pt>
                <c:pt idx="543">
                  <c:v>22.2</c:v>
                </c:pt>
                <c:pt idx="544">
                  <c:v>22.7</c:v>
                </c:pt>
                <c:pt idx="545">
                  <c:v>19.02</c:v>
                </c:pt>
                <c:pt idx="546">
                  <c:v>27.06</c:v>
                </c:pt>
                <c:pt idx="547">
                  <c:v>21.92</c:v>
                </c:pt>
                <c:pt idx="548">
                  <c:v>20.100000000000001</c:v>
                </c:pt>
                <c:pt idx="549">
                  <c:v>21.05</c:v>
                </c:pt>
                <c:pt idx="550">
                  <c:v>21.66</c:v>
                </c:pt>
                <c:pt idx="551">
                  <c:v>22.02</c:v>
                </c:pt>
                <c:pt idx="552">
                  <c:v>22.78</c:v>
                </c:pt>
                <c:pt idx="553">
                  <c:v>22.56</c:v>
                </c:pt>
                <c:pt idx="554">
                  <c:v>22.39</c:v>
                </c:pt>
                <c:pt idx="555">
                  <c:v>22.15</c:v>
                </c:pt>
                <c:pt idx="556">
                  <c:v>20.399999999999999</c:v>
                </c:pt>
                <c:pt idx="557">
                  <c:v>22.5</c:v>
                </c:pt>
                <c:pt idx="558">
                  <c:v>22.09</c:v>
                </c:pt>
                <c:pt idx="559">
                  <c:v>21.08</c:v>
                </c:pt>
                <c:pt idx="560">
                  <c:v>21.83</c:v>
                </c:pt>
                <c:pt idx="561">
                  <c:v>21.02</c:v>
                </c:pt>
                <c:pt idx="562">
                  <c:v>20.170000000000002</c:v>
                </c:pt>
                <c:pt idx="563">
                  <c:v>34.630000000000003</c:v>
                </c:pt>
                <c:pt idx="564">
                  <c:v>26.17</c:v>
                </c:pt>
                <c:pt idx="565">
                  <c:v>21.36</c:v>
                </c:pt>
                <c:pt idx="566">
                  <c:v>21.62</c:v>
                </c:pt>
                <c:pt idx="567">
                  <c:v>21.2</c:v>
                </c:pt>
                <c:pt idx="568">
                  <c:v>21.44</c:v>
                </c:pt>
                <c:pt idx="569">
                  <c:v>20.74</c:v>
                </c:pt>
                <c:pt idx="570">
                  <c:v>20.5</c:v>
                </c:pt>
                <c:pt idx="571">
                  <c:v>21.04</c:v>
                </c:pt>
                <c:pt idx="572">
                  <c:v>24.2</c:v>
                </c:pt>
                <c:pt idx="573">
                  <c:v>20.100000000000001</c:v>
                </c:pt>
                <c:pt idx="574">
                  <c:v>20.6</c:v>
                </c:pt>
                <c:pt idx="575">
                  <c:v>20.77</c:v>
                </c:pt>
                <c:pt idx="576">
                  <c:v>20.5</c:v>
                </c:pt>
                <c:pt idx="577">
                  <c:v>21.04</c:v>
                </c:pt>
                <c:pt idx="578">
                  <c:v>20.76</c:v>
                </c:pt>
                <c:pt idx="579">
                  <c:v>20.170000000000002</c:v>
                </c:pt>
                <c:pt idx="580">
                  <c:v>20.81</c:v>
                </c:pt>
                <c:pt idx="581">
                  <c:v>20.27</c:v>
                </c:pt>
                <c:pt idx="582">
                  <c:v>20.5</c:v>
                </c:pt>
                <c:pt idx="583">
                  <c:v>20.5</c:v>
                </c:pt>
                <c:pt idx="584">
                  <c:v>20.309999999999999</c:v>
                </c:pt>
                <c:pt idx="585">
                  <c:v>20.47</c:v>
                </c:pt>
                <c:pt idx="586">
                  <c:v>21.19</c:v>
                </c:pt>
                <c:pt idx="587">
                  <c:v>19.29</c:v>
                </c:pt>
                <c:pt idx="588">
                  <c:v>20.54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08-49EF-A242-CE12330C9F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rgbClr val="2C2C2C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MNIST_RAM32G!$I$191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MNIST_RAM32G!$I$192:$I$884</c:f>
              <c:numCache>
                <c:formatCode>General</c:formatCode>
                <c:ptCount val="693"/>
                <c:pt idx="0">
                  <c:v>9.83</c:v>
                </c:pt>
                <c:pt idx="1">
                  <c:v>13.36</c:v>
                </c:pt>
                <c:pt idx="2">
                  <c:v>14.62</c:v>
                </c:pt>
                <c:pt idx="3">
                  <c:v>14.83</c:v>
                </c:pt>
                <c:pt idx="4">
                  <c:v>15.33</c:v>
                </c:pt>
                <c:pt idx="5">
                  <c:v>15.03</c:v>
                </c:pt>
                <c:pt idx="6">
                  <c:v>14.93</c:v>
                </c:pt>
                <c:pt idx="7">
                  <c:v>15.33</c:v>
                </c:pt>
                <c:pt idx="8">
                  <c:v>15.73</c:v>
                </c:pt>
                <c:pt idx="9">
                  <c:v>15.83</c:v>
                </c:pt>
                <c:pt idx="10">
                  <c:v>15.31</c:v>
                </c:pt>
                <c:pt idx="11">
                  <c:v>15.45</c:v>
                </c:pt>
                <c:pt idx="12">
                  <c:v>15.08</c:v>
                </c:pt>
                <c:pt idx="13">
                  <c:v>14.5</c:v>
                </c:pt>
                <c:pt idx="14">
                  <c:v>15.67</c:v>
                </c:pt>
                <c:pt idx="15">
                  <c:v>15.08</c:v>
                </c:pt>
                <c:pt idx="16">
                  <c:v>14.91</c:v>
                </c:pt>
                <c:pt idx="17">
                  <c:v>15.14</c:v>
                </c:pt>
                <c:pt idx="18">
                  <c:v>15.36</c:v>
                </c:pt>
                <c:pt idx="19">
                  <c:v>15.03</c:v>
                </c:pt>
                <c:pt idx="20">
                  <c:v>12.85</c:v>
                </c:pt>
                <c:pt idx="21">
                  <c:v>13.19</c:v>
                </c:pt>
                <c:pt idx="22">
                  <c:v>14.86</c:v>
                </c:pt>
                <c:pt idx="23">
                  <c:v>15.41</c:v>
                </c:pt>
                <c:pt idx="24">
                  <c:v>15.44</c:v>
                </c:pt>
                <c:pt idx="25">
                  <c:v>13.19</c:v>
                </c:pt>
                <c:pt idx="26">
                  <c:v>58.33</c:v>
                </c:pt>
                <c:pt idx="27">
                  <c:v>66.72</c:v>
                </c:pt>
                <c:pt idx="28">
                  <c:v>20.5</c:v>
                </c:pt>
                <c:pt idx="29">
                  <c:v>9.36</c:v>
                </c:pt>
                <c:pt idx="30">
                  <c:v>18.36</c:v>
                </c:pt>
                <c:pt idx="31">
                  <c:v>8</c:v>
                </c:pt>
                <c:pt idx="32">
                  <c:v>6.02</c:v>
                </c:pt>
                <c:pt idx="33">
                  <c:v>8.0500000000000007</c:v>
                </c:pt>
                <c:pt idx="34">
                  <c:v>19.5</c:v>
                </c:pt>
                <c:pt idx="35">
                  <c:v>19.36</c:v>
                </c:pt>
                <c:pt idx="36">
                  <c:v>19.260000000000002</c:v>
                </c:pt>
                <c:pt idx="37">
                  <c:v>18.96</c:v>
                </c:pt>
                <c:pt idx="38">
                  <c:v>17.739999999999998</c:v>
                </c:pt>
                <c:pt idx="39">
                  <c:v>18.32</c:v>
                </c:pt>
                <c:pt idx="40">
                  <c:v>18.53</c:v>
                </c:pt>
                <c:pt idx="41">
                  <c:v>18.489999999999998</c:v>
                </c:pt>
                <c:pt idx="42">
                  <c:v>18.86</c:v>
                </c:pt>
                <c:pt idx="43">
                  <c:v>18.29</c:v>
                </c:pt>
                <c:pt idx="44">
                  <c:v>19.37</c:v>
                </c:pt>
                <c:pt idx="45">
                  <c:v>18.55</c:v>
                </c:pt>
                <c:pt idx="46">
                  <c:v>19.53</c:v>
                </c:pt>
                <c:pt idx="47">
                  <c:v>19.12</c:v>
                </c:pt>
                <c:pt idx="48">
                  <c:v>18.239999999999998</c:v>
                </c:pt>
                <c:pt idx="49">
                  <c:v>19.53</c:v>
                </c:pt>
                <c:pt idx="50">
                  <c:v>18.72</c:v>
                </c:pt>
                <c:pt idx="51">
                  <c:v>18.350000000000001</c:v>
                </c:pt>
                <c:pt idx="52">
                  <c:v>19.47</c:v>
                </c:pt>
                <c:pt idx="53">
                  <c:v>19.46</c:v>
                </c:pt>
                <c:pt idx="54">
                  <c:v>18.989999999999998</c:v>
                </c:pt>
                <c:pt idx="55">
                  <c:v>18.989999999999998</c:v>
                </c:pt>
                <c:pt idx="56">
                  <c:v>19.100000000000001</c:v>
                </c:pt>
                <c:pt idx="57">
                  <c:v>19.059999999999999</c:v>
                </c:pt>
                <c:pt idx="58">
                  <c:v>19</c:v>
                </c:pt>
                <c:pt idx="59">
                  <c:v>18.78</c:v>
                </c:pt>
                <c:pt idx="60">
                  <c:v>18.62</c:v>
                </c:pt>
                <c:pt idx="61">
                  <c:v>18.72</c:v>
                </c:pt>
                <c:pt idx="62">
                  <c:v>19.16</c:v>
                </c:pt>
                <c:pt idx="63">
                  <c:v>18.93</c:v>
                </c:pt>
                <c:pt idx="64">
                  <c:v>18.55</c:v>
                </c:pt>
                <c:pt idx="65">
                  <c:v>18.72</c:v>
                </c:pt>
                <c:pt idx="66">
                  <c:v>18.899999999999999</c:v>
                </c:pt>
                <c:pt idx="67">
                  <c:v>19.3</c:v>
                </c:pt>
                <c:pt idx="68">
                  <c:v>18.73</c:v>
                </c:pt>
                <c:pt idx="69">
                  <c:v>18.829999999999998</c:v>
                </c:pt>
                <c:pt idx="70">
                  <c:v>18.53</c:v>
                </c:pt>
                <c:pt idx="71">
                  <c:v>19.670000000000002</c:v>
                </c:pt>
                <c:pt idx="72">
                  <c:v>19.329999999999998</c:v>
                </c:pt>
                <c:pt idx="73">
                  <c:v>19.059999999999999</c:v>
                </c:pt>
                <c:pt idx="74">
                  <c:v>18.82</c:v>
                </c:pt>
                <c:pt idx="75">
                  <c:v>18.52</c:v>
                </c:pt>
                <c:pt idx="76">
                  <c:v>18.75</c:v>
                </c:pt>
                <c:pt idx="77">
                  <c:v>19.399999999999999</c:v>
                </c:pt>
                <c:pt idx="78">
                  <c:v>18.96</c:v>
                </c:pt>
                <c:pt idx="79">
                  <c:v>18.829999999999998</c:v>
                </c:pt>
                <c:pt idx="80">
                  <c:v>18.100000000000001</c:v>
                </c:pt>
                <c:pt idx="81">
                  <c:v>18.82</c:v>
                </c:pt>
                <c:pt idx="82">
                  <c:v>19.260000000000002</c:v>
                </c:pt>
                <c:pt idx="83">
                  <c:v>19.059999999999999</c:v>
                </c:pt>
                <c:pt idx="84">
                  <c:v>18.72</c:v>
                </c:pt>
                <c:pt idx="85">
                  <c:v>17.649999999999999</c:v>
                </c:pt>
                <c:pt idx="86">
                  <c:v>19.329999999999998</c:v>
                </c:pt>
                <c:pt idx="87">
                  <c:v>19.53</c:v>
                </c:pt>
                <c:pt idx="88">
                  <c:v>18.86</c:v>
                </c:pt>
                <c:pt idx="89">
                  <c:v>18.829999999999998</c:v>
                </c:pt>
                <c:pt idx="90">
                  <c:v>18.440000000000001</c:v>
                </c:pt>
                <c:pt idx="91">
                  <c:v>18.079999999999998</c:v>
                </c:pt>
                <c:pt idx="92">
                  <c:v>19.03</c:v>
                </c:pt>
                <c:pt idx="93">
                  <c:v>19.3</c:v>
                </c:pt>
                <c:pt idx="94">
                  <c:v>19.059999999999999</c:v>
                </c:pt>
                <c:pt idx="95">
                  <c:v>19.02</c:v>
                </c:pt>
                <c:pt idx="96">
                  <c:v>19.2</c:v>
                </c:pt>
                <c:pt idx="97">
                  <c:v>33.950000000000003</c:v>
                </c:pt>
                <c:pt idx="98">
                  <c:v>92</c:v>
                </c:pt>
                <c:pt idx="99">
                  <c:v>14.36</c:v>
                </c:pt>
                <c:pt idx="100">
                  <c:v>6.01</c:v>
                </c:pt>
                <c:pt idx="101">
                  <c:v>17.53</c:v>
                </c:pt>
                <c:pt idx="102">
                  <c:v>19.170000000000002</c:v>
                </c:pt>
                <c:pt idx="103">
                  <c:v>18.899999999999999</c:v>
                </c:pt>
                <c:pt idx="104">
                  <c:v>19</c:v>
                </c:pt>
                <c:pt idx="105">
                  <c:v>18.989999999999998</c:v>
                </c:pt>
                <c:pt idx="106">
                  <c:v>19.260000000000002</c:v>
                </c:pt>
                <c:pt idx="107">
                  <c:v>19.190000000000001</c:v>
                </c:pt>
                <c:pt idx="108">
                  <c:v>19.100000000000001</c:v>
                </c:pt>
                <c:pt idx="109">
                  <c:v>19.149999999999999</c:v>
                </c:pt>
                <c:pt idx="110">
                  <c:v>19.100000000000001</c:v>
                </c:pt>
                <c:pt idx="111">
                  <c:v>17.97</c:v>
                </c:pt>
                <c:pt idx="112">
                  <c:v>19.100000000000001</c:v>
                </c:pt>
                <c:pt idx="113">
                  <c:v>25.99</c:v>
                </c:pt>
                <c:pt idx="114">
                  <c:v>18.350000000000001</c:v>
                </c:pt>
                <c:pt idx="115">
                  <c:v>18.690000000000001</c:v>
                </c:pt>
                <c:pt idx="116">
                  <c:v>19.23</c:v>
                </c:pt>
                <c:pt idx="117">
                  <c:v>19.23</c:v>
                </c:pt>
                <c:pt idx="118">
                  <c:v>18.75</c:v>
                </c:pt>
                <c:pt idx="119">
                  <c:v>18.55</c:v>
                </c:pt>
                <c:pt idx="120">
                  <c:v>18.82</c:v>
                </c:pt>
                <c:pt idx="121">
                  <c:v>18.579999999999998</c:v>
                </c:pt>
                <c:pt idx="122">
                  <c:v>18.78</c:v>
                </c:pt>
                <c:pt idx="123">
                  <c:v>19.3</c:v>
                </c:pt>
                <c:pt idx="124">
                  <c:v>18.73</c:v>
                </c:pt>
                <c:pt idx="125">
                  <c:v>19.02</c:v>
                </c:pt>
                <c:pt idx="126">
                  <c:v>18.350000000000001</c:v>
                </c:pt>
                <c:pt idx="127">
                  <c:v>19.13</c:v>
                </c:pt>
                <c:pt idx="128">
                  <c:v>19.2</c:v>
                </c:pt>
                <c:pt idx="129">
                  <c:v>18.64</c:v>
                </c:pt>
                <c:pt idx="130">
                  <c:v>19.47</c:v>
                </c:pt>
                <c:pt idx="131">
                  <c:v>18.77</c:v>
                </c:pt>
                <c:pt idx="132">
                  <c:v>19.47</c:v>
                </c:pt>
                <c:pt idx="133">
                  <c:v>18.96</c:v>
                </c:pt>
                <c:pt idx="134">
                  <c:v>18.86</c:v>
                </c:pt>
                <c:pt idx="135">
                  <c:v>19.53</c:v>
                </c:pt>
                <c:pt idx="136">
                  <c:v>19.16</c:v>
                </c:pt>
                <c:pt idx="137">
                  <c:v>17.45</c:v>
                </c:pt>
                <c:pt idx="138">
                  <c:v>19.23</c:v>
                </c:pt>
                <c:pt idx="139">
                  <c:v>18.89</c:v>
                </c:pt>
                <c:pt idx="140">
                  <c:v>18.690000000000001</c:v>
                </c:pt>
                <c:pt idx="141">
                  <c:v>19.23</c:v>
                </c:pt>
                <c:pt idx="142">
                  <c:v>18.21</c:v>
                </c:pt>
                <c:pt idx="143">
                  <c:v>18.73</c:v>
                </c:pt>
                <c:pt idx="144">
                  <c:v>18.989999999999998</c:v>
                </c:pt>
                <c:pt idx="145">
                  <c:v>18.579999999999998</c:v>
                </c:pt>
                <c:pt idx="146">
                  <c:v>18.760000000000002</c:v>
                </c:pt>
                <c:pt idx="147">
                  <c:v>18.61</c:v>
                </c:pt>
                <c:pt idx="148">
                  <c:v>19.53</c:v>
                </c:pt>
                <c:pt idx="149">
                  <c:v>18.62</c:v>
                </c:pt>
                <c:pt idx="150">
                  <c:v>19.02</c:v>
                </c:pt>
                <c:pt idx="151">
                  <c:v>18.579999999999998</c:v>
                </c:pt>
                <c:pt idx="152">
                  <c:v>17.829999999999998</c:v>
                </c:pt>
                <c:pt idx="153">
                  <c:v>18.78</c:v>
                </c:pt>
                <c:pt idx="154">
                  <c:v>19.5</c:v>
                </c:pt>
                <c:pt idx="155">
                  <c:v>19</c:v>
                </c:pt>
                <c:pt idx="156">
                  <c:v>20.13</c:v>
                </c:pt>
                <c:pt idx="157">
                  <c:v>17.22</c:v>
                </c:pt>
                <c:pt idx="158">
                  <c:v>19.57</c:v>
                </c:pt>
                <c:pt idx="159">
                  <c:v>19.63</c:v>
                </c:pt>
                <c:pt idx="160">
                  <c:v>18.79</c:v>
                </c:pt>
                <c:pt idx="161">
                  <c:v>18.64</c:v>
                </c:pt>
                <c:pt idx="162">
                  <c:v>19.100000000000001</c:v>
                </c:pt>
                <c:pt idx="163">
                  <c:v>43.62</c:v>
                </c:pt>
                <c:pt idx="164">
                  <c:v>94.5</c:v>
                </c:pt>
                <c:pt idx="165">
                  <c:v>9.68</c:v>
                </c:pt>
                <c:pt idx="166">
                  <c:v>5.68</c:v>
                </c:pt>
                <c:pt idx="167">
                  <c:v>21.59</c:v>
                </c:pt>
                <c:pt idx="168">
                  <c:v>19.13</c:v>
                </c:pt>
                <c:pt idx="169">
                  <c:v>18.38</c:v>
                </c:pt>
                <c:pt idx="170">
                  <c:v>18.82</c:v>
                </c:pt>
                <c:pt idx="171">
                  <c:v>18.62</c:v>
                </c:pt>
                <c:pt idx="172">
                  <c:v>18.760000000000002</c:v>
                </c:pt>
                <c:pt idx="173">
                  <c:v>19.329999999999998</c:v>
                </c:pt>
                <c:pt idx="174">
                  <c:v>19.73</c:v>
                </c:pt>
                <c:pt idx="175">
                  <c:v>18.149999999999999</c:v>
                </c:pt>
                <c:pt idx="176">
                  <c:v>18.41</c:v>
                </c:pt>
                <c:pt idx="177">
                  <c:v>19.16</c:v>
                </c:pt>
                <c:pt idx="178">
                  <c:v>19.02</c:v>
                </c:pt>
                <c:pt idx="179">
                  <c:v>18.93</c:v>
                </c:pt>
                <c:pt idx="180">
                  <c:v>18.04</c:v>
                </c:pt>
                <c:pt idx="181">
                  <c:v>18.920000000000002</c:v>
                </c:pt>
                <c:pt idx="182">
                  <c:v>19.87</c:v>
                </c:pt>
                <c:pt idx="183">
                  <c:v>18.579999999999998</c:v>
                </c:pt>
                <c:pt idx="184">
                  <c:v>17.91</c:v>
                </c:pt>
                <c:pt idx="185">
                  <c:v>19.03</c:v>
                </c:pt>
                <c:pt idx="186">
                  <c:v>18.899999999999999</c:v>
                </c:pt>
                <c:pt idx="187">
                  <c:v>18.55</c:v>
                </c:pt>
                <c:pt idx="188">
                  <c:v>18.96</c:v>
                </c:pt>
                <c:pt idx="189">
                  <c:v>19.170000000000002</c:v>
                </c:pt>
                <c:pt idx="190">
                  <c:v>19.329999999999998</c:v>
                </c:pt>
                <c:pt idx="191">
                  <c:v>19.73</c:v>
                </c:pt>
                <c:pt idx="192">
                  <c:v>18.489999999999998</c:v>
                </c:pt>
                <c:pt idx="193">
                  <c:v>18.670000000000002</c:v>
                </c:pt>
                <c:pt idx="194">
                  <c:v>18.91</c:v>
                </c:pt>
                <c:pt idx="195">
                  <c:v>19.16</c:v>
                </c:pt>
                <c:pt idx="196">
                  <c:v>18.96</c:v>
                </c:pt>
                <c:pt idx="197">
                  <c:v>18.93</c:v>
                </c:pt>
                <c:pt idx="198">
                  <c:v>19.2</c:v>
                </c:pt>
                <c:pt idx="199">
                  <c:v>19.02</c:v>
                </c:pt>
                <c:pt idx="200">
                  <c:v>19.5</c:v>
                </c:pt>
                <c:pt idx="201">
                  <c:v>19.22</c:v>
                </c:pt>
                <c:pt idx="202">
                  <c:v>18.07</c:v>
                </c:pt>
                <c:pt idx="203">
                  <c:v>19.43</c:v>
                </c:pt>
                <c:pt idx="204">
                  <c:v>19.77</c:v>
                </c:pt>
                <c:pt idx="205">
                  <c:v>18.61</c:v>
                </c:pt>
                <c:pt idx="206">
                  <c:v>18.32</c:v>
                </c:pt>
                <c:pt idx="207">
                  <c:v>19.329999999999998</c:v>
                </c:pt>
                <c:pt idx="208">
                  <c:v>19.5</c:v>
                </c:pt>
                <c:pt idx="209">
                  <c:v>18.43</c:v>
                </c:pt>
                <c:pt idx="210">
                  <c:v>19.829999999999998</c:v>
                </c:pt>
                <c:pt idx="211">
                  <c:v>19.260000000000002</c:v>
                </c:pt>
                <c:pt idx="212">
                  <c:v>18.79</c:v>
                </c:pt>
                <c:pt idx="213">
                  <c:v>18.86</c:v>
                </c:pt>
                <c:pt idx="214">
                  <c:v>18.55</c:v>
                </c:pt>
                <c:pt idx="215">
                  <c:v>19.46</c:v>
                </c:pt>
                <c:pt idx="216">
                  <c:v>24.66</c:v>
                </c:pt>
                <c:pt idx="217">
                  <c:v>24.92</c:v>
                </c:pt>
                <c:pt idx="218">
                  <c:v>18.34</c:v>
                </c:pt>
                <c:pt idx="219">
                  <c:v>19.87</c:v>
                </c:pt>
                <c:pt idx="220">
                  <c:v>19.329999999999998</c:v>
                </c:pt>
                <c:pt idx="221">
                  <c:v>19.87</c:v>
                </c:pt>
                <c:pt idx="222">
                  <c:v>20.170000000000002</c:v>
                </c:pt>
                <c:pt idx="223">
                  <c:v>17.510000000000002</c:v>
                </c:pt>
                <c:pt idx="224">
                  <c:v>19.329999999999998</c:v>
                </c:pt>
                <c:pt idx="225">
                  <c:v>19.600000000000001</c:v>
                </c:pt>
                <c:pt idx="226">
                  <c:v>19.399999999999999</c:v>
                </c:pt>
                <c:pt idx="227">
                  <c:v>18.38</c:v>
                </c:pt>
                <c:pt idx="228">
                  <c:v>18.46</c:v>
                </c:pt>
                <c:pt idx="229">
                  <c:v>82.2</c:v>
                </c:pt>
                <c:pt idx="230">
                  <c:v>49.67</c:v>
                </c:pt>
                <c:pt idx="231">
                  <c:v>7.68</c:v>
                </c:pt>
                <c:pt idx="232">
                  <c:v>11.96</c:v>
                </c:pt>
                <c:pt idx="233">
                  <c:v>18.34</c:v>
                </c:pt>
                <c:pt idx="234">
                  <c:v>18.89</c:v>
                </c:pt>
                <c:pt idx="235">
                  <c:v>18.72</c:v>
                </c:pt>
                <c:pt idx="236">
                  <c:v>19.13</c:v>
                </c:pt>
                <c:pt idx="237">
                  <c:v>20.170000000000002</c:v>
                </c:pt>
                <c:pt idx="238">
                  <c:v>19.57</c:v>
                </c:pt>
                <c:pt idx="239">
                  <c:v>18.41</c:v>
                </c:pt>
                <c:pt idx="240">
                  <c:v>18.82</c:v>
                </c:pt>
                <c:pt idx="241">
                  <c:v>19.3</c:v>
                </c:pt>
                <c:pt idx="242">
                  <c:v>18.79</c:v>
                </c:pt>
                <c:pt idx="243">
                  <c:v>18.579999999999998</c:v>
                </c:pt>
                <c:pt idx="244">
                  <c:v>19.190000000000001</c:v>
                </c:pt>
                <c:pt idx="245">
                  <c:v>19.43</c:v>
                </c:pt>
                <c:pt idx="246">
                  <c:v>19.329999999999998</c:v>
                </c:pt>
                <c:pt idx="247">
                  <c:v>19.260000000000002</c:v>
                </c:pt>
                <c:pt idx="248">
                  <c:v>19.260000000000002</c:v>
                </c:pt>
                <c:pt idx="249">
                  <c:v>18.91</c:v>
                </c:pt>
                <c:pt idx="250">
                  <c:v>19.23</c:v>
                </c:pt>
                <c:pt idx="251">
                  <c:v>18.79</c:v>
                </c:pt>
                <c:pt idx="252">
                  <c:v>19.36</c:v>
                </c:pt>
                <c:pt idx="253">
                  <c:v>18.260000000000002</c:v>
                </c:pt>
                <c:pt idx="254">
                  <c:v>18.73</c:v>
                </c:pt>
                <c:pt idx="255">
                  <c:v>18.8</c:v>
                </c:pt>
                <c:pt idx="256">
                  <c:v>19.440000000000001</c:v>
                </c:pt>
                <c:pt idx="257">
                  <c:v>19.47</c:v>
                </c:pt>
                <c:pt idx="258">
                  <c:v>18.989999999999998</c:v>
                </c:pt>
                <c:pt idx="259">
                  <c:v>18.989999999999998</c:v>
                </c:pt>
                <c:pt idx="260">
                  <c:v>19.399999999999999</c:v>
                </c:pt>
                <c:pt idx="261">
                  <c:v>18.350000000000001</c:v>
                </c:pt>
                <c:pt idx="262">
                  <c:v>19.02</c:v>
                </c:pt>
                <c:pt idx="263">
                  <c:v>18.38</c:v>
                </c:pt>
                <c:pt idx="264">
                  <c:v>19.3</c:v>
                </c:pt>
                <c:pt idx="265">
                  <c:v>19.77</c:v>
                </c:pt>
                <c:pt idx="266">
                  <c:v>18.899999999999999</c:v>
                </c:pt>
                <c:pt idx="267">
                  <c:v>17.86</c:v>
                </c:pt>
                <c:pt idx="268">
                  <c:v>19.43</c:v>
                </c:pt>
                <c:pt idx="269">
                  <c:v>19.600000000000001</c:v>
                </c:pt>
                <c:pt idx="270">
                  <c:v>19.87</c:v>
                </c:pt>
                <c:pt idx="271">
                  <c:v>18.989999999999998</c:v>
                </c:pt>
                <c:pt idx="272">
                  <c:v>19.600000000000001</c:v>
                </c:pt>
                <c:pt idx="273">
                  <c:v>19.059999999999999</c:v>
                </c:pt>
                <c:pt idx="274">
                  <c:v>19.47</c:v>
                </c:pt>
                <c:pt idx="275">
                  <c:v>19.09</c:v>
                </c:pt>
                <c:pt idx="276">
                  <c:v>19.059999999999999</c:v>
                </c:pt>
                <c:pt idx="277">
                  <c:v>18.100000000000001</c:v>
                </c:pt>
                <c:pt idx="278">
                  <c:v>18.899999999999999</c:v>
                </c:pt>
                <c:pt idx="279">
                  <c:v>19.03</c:v>
                </c:pt>
                <c:pt idx="280">
                  <c:v>19.13</c:v>
                </c:pt>
                <c:pt idx="281">
                  <c:v>19.100000000000001</c:v>
                </c:pt>
                <c:pt idx="282">
                  <c:v>19.100000000000001</c:v>
                </c:pt>
                <c:pt idx="283">
                  <c:v>19.02</c:v>
                </c:pt>
                <c:pt idx="284">
                  <c:v>19.16</c:v>
                </c:pt>
                <c:pt idx="285">
                  <c:v>18.760000000000002</c:v>
                </c:pt>
                <c:pt idx="286">
                  <c:v>18.79</c:v>
                </c:pt>
                <c:pt idx="287">
                  <c:v>18.93</c:v>
                </c:pt>
                <c:pt idx="288">
                  <c:v>19.3</c:v>
                </c:pt>
                <c:pt idx="289">
                  <c:v>17.89</c:v>
                </c:pt>
                <c:pt idx="290">
                  <c:v>19.7</c:v>
                </c:pt>
                <c:pt idx="291">
                  <c:v>18.52</c:v>
                </c:pt>
                <c:pt idx="292">
                  <c:v>18.68</c:v>
                </c:pt>
                <c:pt idx="293">
                  <c:v>19.39</c:v>
                </c:pt>
                <c:pt idx="294">
                  <c:v>19.16</c:v>
                </c:pt>
                <c:pt idx="295">
                  <c:v>65.84</c:v>
                </c:pt>
                <c:pt idx="296">
                  <c:v>68.06</c:v>
                </c:pt>
                <c:pt idx="297">
                  <c:v>8.33</c:v>
                </c:pt>
                <c:pt idx="298">
                  <c:v>6.86</c:v>
                </c:pt>
                <c:pt idx="299">
                  <c:v>20.170000000000002</c:v>
                </c:pt>
                <c:pt idx="300">
                  <c:v>18.78</c:v>
                </c:pt>
                <c:pt idx="301">
                  <c:v>19.46</c:v>
                </c:pt>
                <c:pt idx="302">
                  <c:v>19.53</c:v>
                </c:pt>
                <c:pt idx="303">
                  <c:v>19.13</c:v>
                </c:pt>
                <c:pt idx="304">
                  <c:v>18.59</c:v>
                </c:pt>
                <c:pt idx="305">
                  <c:v>18.510000000000002</c:v>
                </c:pt>
                <c:pt idx="306">
                  <c:v>18.41</c:v>
                </c:pt>
                <c:pt idx="307">
                  <c:v>18.489999999999998</c:v>
                </c:pt>
                <c:pt idx="308">
                  <c:v>18.61</c:v>
                </c:pt>
                <c:pt idx="309">
                  <c:v>21.2</c:v>
                </c:pt>
                <c:pt idx="310">
                  <c:v>18.690000000000001</c:v>
                </c:pt>
                <c:pt idx="311">
                  <c:v>19.600000000000001</c:v>
                </c:pt>
                <c:pt idx="312">
                  <c:v>18.61</c:v>
                </c:pt>
                <c:pt idx="313">
                  <c:v>19.63</c:v>
                </c:pt>
                <c:pt idx="314">
                  <c:v>19.399999999999999</c:v>
                </c:pt>
                <c:pt idx="315">
                  <c:v>19.63</c:v>
                </c:pt>
                <c:pt idx="316">
                  <c:v>18.72</c:v>
                </c:pt>
                <c:pt idx="317">
                  <c:v>18.940000000000001</c:v>
                </c:pt>
                <c:pt idx="318">
                  <c:v>19.97</c:v>
                </c:pt>
                <c:pt idx="319">
                  <c:v>19.100000000000001</c:v>
                </c:pt>
                <c:pt idx="320">
                  <c:v>18.86</c:v>
                </c:pt>
                <c:pt idx="321">
                  <c:v>18.7</c:v>
                </c:pt>
                <c:pt idx="322">
                  <c:v>19.37</c:v>
                </c:pt>
                <c:pt idx="323">
                  <c:v>18.100000000000001</c:v>
                </c:pt>
                <c:pt idx="324">
                  <c:v>19.329999999999998</c:v>
                </c:pt>
                <c:pt idx="325">
                  <c:v>18.86</c:v>
                </c:pt>
                <c:pt idx="326">
                  <c:v>19.02</c:v>
                </c:pt>
                <c:pt idx="327">
                  <c:v>18.79</c:v>
                </c:pt>
                <c:pt idx="328">
                  <c:v>19.600000000000001</c:v>
                </c:pt>
                <c:pt idx="329">
                  <c:v>19.440000000000001</c:v>
                </c:pt>
                <c:pt idx="330">
                  <c:v>19.3</c:v>
                </c:pt>
                <c:pt idx="331">
                  <c:v>18.96</c:v>
                </c:pt>
                <c:pt idx="332">
                  <c:v>17.260000000000002</c:v>
                </c:pt>
                <c:pt idx="333">
                  <c:v>20.03</c:v>
                </c:pt>
                <c:pt idx="334">
                  <c:v>18.82</c:v>
                </c:pt>
                <c:pt idx="335">
                  <c:v>19.5</c:v>
                </c:pt>
                <c:pt idx="336">
                  <c:v>19.399999999999999</c:v>
                </c:pt>
                <c:pt idx="337">
                  <c:v>18.52</c:v>
                </c:pt>
                <c:pt idx="338">
                  <c:v>19.5</c:v>
                </c:pt>
                <c:pt idx="339">
                  <c:v>18.86</c:v>
                </c:pt>
                <c:pt idx="340">
                  <c:v>18.55</c:v>
                </c:pt>
                <c:pt idx="341">
                  <c:v>19.059999999999999</c:v>
                </c:pt>
                <c:pt idx="342">
                  <c:v>19.260000000000002</c:v>
                </c:pt>
                <c:pt idx="343">
                  <c:v>19.329999999999998</c:v>
                </c:pt>
                <c:pt idx="344">
                  <c:v>19.190000000000001</c:v>
                </c:pt>
                <c:pt idx="345">
                  <c:v>19.77</c:v>
                </c:pt>
                <c:pt idx="346">
                  <c:v>19.53</c:v>
                </c:pt>
                <c:pt idx="347">
                  <c:v>19.329999999999998</c:v>
                </c:pt>
                <c:pt idx="348">
                  <c:v>19.170000000000002</c:v>
                </c:pt>
                <c:pt idx="349">
                  <c:v>18.79</c:v>
                </c:pt>
                <c:pt idx="350">
                  <c:v>19.3</c:v>
                </c:pt>
                <c:pt idx="351">
                  <c:v>18.940000000000001</c:v>
                </c:pt>
                <c:pt idx="352">
                  <c:v>19.37</c:v>
                </c:pt>
                <c:pt idx="353">
                  <c:v>18.440000000000001</c:v>
                </c:pt>
                <c:pt idx="354">
                  <c:v>19.399999999999999</c:v>
                </c:pt>
                <c:pt idx="355">
                  <c:v>18.329999999999998</c:v>
                </c:pt>
                <c:pt idx="356">
                  <c:v>19.77</c:v>
                </c:pt>
                <c:pt idx="357">
                  <c:v>18.82</c:v>
                </c:pt>
                <c:pt idx="358">
                  <c:v>19.16</c:v>
                </c:pt>
                <c:pt idx="359">
                  <c:v>19.13</c:v>
                </c:pt>
                <c:pt idx="360">
                  <c:v>19.329999999999998</c:v>
                </c:pt>
                <c:pt idx="361">
                  <c:v>56.19</c:v>
                </c:pt>
                <c:pt idx="362">
                  <c:v>79.53</c:v>
                </c:pt>
                <c:pt idx="363">
                  <c:v>9.36</c:v>
                </c:pt>
                <c:pt idx="364">
                  <c:v>3.84</c:v>
                </c:pt>
                <c:pt idx="365">
                  <c:v>20.27</c:v>
                </c:pt>
                <c:pt idx="366">
                  <c:v>18.89</c:v>
                </c:pt>
                <c:pt idx="367">
                  <c:v>18.920000000000002</c:v>
                </c:pt>
                <c:pt idx="368">
                  <c:v>19.63</c:v>
                </c:pt>
                <c:pt idx="369">
                  <c:v>18.38</c:v>
                </c:pt>
                <c:pt idx="370">
                  <c:v>17.89</c:v>
                </c:pt>
                <c:pt idx="371">
                  <c:v>18.72</c:v>
                </c:pt>
                <c:pt idx="372">
                  <c:v>18.55</c:v>
                </c:pt>
                <c:pt idx="373">
                  <c:v>19.260000000000002</c:v>
                </c:pt>
                <c:pt idx="374">
                  <c:v>18.79</c:v>
                </c:pt>
                <c:pt idx="375">
                  <c:v>18.79</c:v>
                </c:pt>
                <c:pt idx="376">
                  <c:v>19.8</c:v>
                </c:pt>
                <c:pt idx="377">
                  <c:v>20</c:v>
                </c:pt>
                <c:pt idx="378">
                  <c:v>19.63</c:v>
                </c:pt>
                <c:pt idx="379">
                  <c:v>18.170000000000002</c:v>
                </c:pt>
                <c:pt idx="380">
                  <c:v>18.79</c:v>
                </c:pt>
                <c:pt idx="381">
                  <c:v>18.96</c:v>
                </c:pt>
                <c:pt idx="382">
                  <c:v>18.899999999999999</c:v>
                </c:pt>
                <c:pt idx="383">
                  <c:v>19.27</c:v>
                </c:pt>
                <c:pt idx="384">
                  <c:v>19.829999999999998</c:v>
                </c:pt>
                <c:pt idx="385">
                  <c:v>18.64</c:v>
                </c:pt>
                <c:pt idx="386">
                  <c:v>18.55</c:v>
                </c:pt>
                <c:pt idx="387">
                  <c:v>18.62</c:v>
                </c:pt>
                <c:pt idx="388">
                  <c:v>18.79</c:v>
                </c:pt>
                <c:pt idx="389">
                  <c:v>18.82</c:v>
                </c:pt>
                <c:pt idx="390">
                  <c:v>18.82</c:v>
                </c:pt>
                <c:pt idx="391">
                  <c:v>19.170000000000002</c:v>
                </c:pt>
                <c:pt idx="392">
                  <c:v>18.55</c:v>
                </c:pt>
                <c:pt idx="393">
                  <c:v>19.43</c:v>
                </c:pt>
                <c:pt idx="394">
                  <c:v>19.02</c:v>
                </c:pt>
                <c:pt idx="395">
                  <c:v>18.21</c:v>
                </c:pt>
                <c:pt idx="396">
                  <c:v>19.100000000000001</c:v>
                </c:pt>
                <c:pt idx="397">
                  <c:v>18.59</c:v>
                </c:pt>
                <c:pt idx="398">
                  <c:v>19.260000000000002</c:v>
                </c:pt>
                <c:pt idx="399">
                  <c:v>18.66</c:v>
                </c:pt>
                <c:pt idx="400">
                  <c:v>18.78</c:v>
                </c:pt>
                <c:pt idx="401">
                  <c:v>19.059999999999999</c:v>
                </c:pt>
                <c:pt idx="402">
                  <c:v>19.53</c:v>
                </c:pt>
                <c:pt idx="403">
                  <c:v>19.13</c:v>
                </c:pt>
                <c:pt idx="404">
                  <c:v>19.09</c:v>
                </c:pt>
                <c:pt idx="405">
                  <c:v>19.829999999999998</c:v>
                </c:pt>
                <c:pt idx="406">
                  <c:v>19.13</c:v>
                </c:pt>
                <c:pt idx="407">
                  <c:v>18.2</c:v>
                </c:pt>
                <c:pt idx="408">
                  <c:v>18</c:v>
                </c:pt>
                <c:pt idx="409">
                  <c:v>19.37</c:v>
                </c:pt>
                <c:pt idx="410">
                  <c:v>18.52</c:v>
                </c:pt>
                <c:pt idx="411">
                  <c:v>19.43</c:v>
                </c:pt>
                <c:pt idx="412">
                  <c:v>18.53</c:v>
                </c:pt>
                <c:pt idx="413">
                  <c:v>18.2</c:v>
                </c:pt>
                <c:pt idx="414">
                  <c:v>19.54</c:v>
                </c:pt>
                <c:pt idx="415">
                  <c:v>19.5</c:v>
                </c:pt>
                <c:pt idx="416">
                  <c:v>19.13</c:v>
                </c:pt>
                <c:pt idx="417">
                  <c:v>18.61</c:v>
                </c:pt>
                <c:pt idx="418">
                  <c:v>19.53</c:v>
                </c:pt>
                <c:pt idx="419">
                  <c:v>18.920000000000002</c:v>
                </c:pt>
                <c:pt idx="420">
                  <c:v>19.260000000000002</c:v>
                </c:pt>
                <c:pt idx="421">
                  <c:v>17.52</c:v>
                </c:pt>
                <c:pt idx="422">
                  <c:v>19.16</c:v>
                </c:pt>
                <c:pt idx="423">
                  <c:v>18.75</c:v>
                </c:pt>
                <c:pt idx="424">
                  <c:v>19.53</c:v>
                </c:pt>
                <c:pt idx="425">
                  <c:v>18.899999999999999</c:v>
                </c:pt>
                <c:pt idx="426">
                  <c:v>19.5</c:v>
                </c:pt>
                <c:pt idx="427">
                  <c:v>55.78</c:v>
                </c:pt>
                <c:pt idx="428">
                  <c:v>80.97</c:v>
                </c:pt>
                <c:pt idx="429">
                  <c:v>10</c:v>
                </c:pt>
                <c:pt idx="430">
                  <c:v>4.51</c:v>
                </c:pt>
                <c:pt idx="431">
                  <c:v>21.2</c:v>
                </c:pt>
                <c:pt idx="432">
                  <c:v>18.89</c:v>
                </c:pt>
                <c:pt idx="433">
                  <c:v>19.22</c:v>
                </c:pt>
                <c:pt idx="434">
                  <c:v>18.86</c:v>
                </c:pt>
                <c:pt idx="435">
                  <c:v>18.64</c:v>
                </c:pt>
                <c:pt idx="436">
                  <c:v>19.02</c:v>
                </c:pt>
                <c:pt idx="437">
                  <c:v>18.559999999999999</c:v>
                </c:pt>
                <c:pt idx="438">
                  <c:v>18.690000000000001</c:v>
                </c:pt>
                <c:pt idx="439">
                  <c:v>17.86</c:v>
                </c:pt>
                <c:pt idx="440">
                  <c:v>18.690000000000001</c:v>
                </c:pt>
                <c:pt idx="441">
                  <c:v>19.53</c:v>
                </c:pt>
                <c:pt idx="442">
                  <c:v>19.329999999999998</c:v>
                </c:pt>
                <c:pt idx="443">
                  <c:v>18.82</c:v>
                </c:pt>
                <c:pt idx="444">
                  <c:v>19.5</c:v>
                </c:pt>
                <c:pt idx="445">
                  <c:v>19.37</c:v>
                </c:pt>
                <c:pt idx="446">
                  <c:v>19.03</c:v>
                </c:pt>
                <c:pt idx="447">
                  <c:v>18.899999999999999</c:v>
                </c:pt>
                <c:pt idx="448">
                  <c:v>18.93</c:v>
                </c:pt>
                <c:pt idx="449">
                  <c:v>19.3</c:v>
                </c:pt>
                <c:pt idx="450">
                  <c:v>18.75</c:v>
                </c:pt>
                <c:pt idx="451">
                  <c:v>18.82</c:v>
                </c:pt>
                <c:pt idx="452">
                  <c:v>19.3</c:v>
                </c:pt>
                <c:pt idx="453">
                  <c:v>19.260000000000002</c:v>
                </c:pt>
                <c:pt idx="454">
                  <c:v>18.27</c:v>
                </c:pt>
                <c:pt idx="455">
                  <c:v>18.59</c:v>
                </c:pt>
                <c:pt idx="456">
                  <c:v>19.100000000000001</c:v>
                </c:pt>
                <c:pt idx="457">
                  <c:v>19.02</c:v>
                </c:pt>
                <c:pt idx="458">
                  <c:v>18.86</c:v>
                </c:pt>
                <c:pt idx="459">
                  <c:v>18.66</c:v>
                </c:pt>
                <c:pt idx="460">
                  <c:v>19.7</c:v>
                </c:pt>
                <c:pt idx="461">
                  <c:v>19.100000000000001</c:v>
                </c:pt>
                <c:pt idx="462">
                  <c:v>19.329999999999998</c:v>
                </c:pt>
                <c:pt idx="463">
                  <c:v>18.72</c:v>
                </c:pt>
                <c:pt idx="464">
                  <c:v>19.47</c:v>
                </c:pt>
                <c:pt idx="465">
                  <c:v>18.97</c:v>
                </c:pt>
                <c:pt idx="466">
                  <c:v>18.95</c:v>
                </c:pt>
                <c:pt idx="467">
                  <c:v>19.09</c:v>
                </c:pt>
                <c:pt idx="468">
                  <c:v>19.02</c:v>
                </c:pt>
                <c:pt idx="469">
                  <c:v>19.54</c:v>
                </c:pt>
                <c:pt idx="470">
                  <c:v>19.39</c:v>
                </c:pt>
                <c:pt idx="471">
                  <c:v>18.41</c:v>
                </c:pt>
                <c:pt idx="472">
                  <c:v>19.260000000000002</c:v>
                </c:pt>
                <c:pt idx="473">
                  <c:v>19.440000000000001</c:v>
                </c:pt>
                <c:pt idx="474">
                  <c:v>18.760000000000002</c:v>
                </c:pt>
                <c:pt idx="475">
                  <c:v>18.5</c:v>
                </c:pt>
                <c:pt idx="476">
                  <c:v>19.100000000000001</c:v>
                </c:pt>
                <c:pt idx="477">
                  <c:v>20.03</c:v>
                </c:pt>
                <c:pt idx="478">
                  <c:v>17.920000000000002</c:v>
                </c:pt>
                <c:pt idx="479">
                  <c:v>18.96</c:v>
                </c:pt>
                <c:pt idx="480">
                  <c:v>19.23</c:v>
                </c:pt>
                <c:pt idx="481">
                  <c:v>18.559999999999999</c:v>
                </c:pt>
                <c:pt idx="482">
                  <c:v>19.7</c:v>
                </c:pt>
                <c:pt idx="483">
                  <c:v>19.399999999999999</c:v>
                </c:pt>
                <c:pt idx="484">
                  <c:v>19.260000000000002</c:v>
                </c:pt>
                <c:pt idx="485">
                  <c:v>19.399999999999999</c:v>
                </c:pt>
                <c:pt idx="486">
                  <c:v>19.100000000000001</c:v>
                </c:pt>
                <c:pt idx="487">
                  <c:v>18.57</c:v>
                </c:pt>
                <c:pt idx="488">
                  <c:v>18.309999999999999</c:v>
                </c:pt>
                <c:pt idx="489">
                  <c:v>18.96</c:v>
                </c:pt>
                <c:pt idx="490">
                  <c:v>19.43</c:v>
                </c:pt>
                <c:pt idx="491">
                  <c:v>19.43</c:v>
                </c:pt>
                <c:pt idx="492">
                  <c:v>20</c:v>
                </c:pt>
                <c:pt idx="493">
                  <c:v>18.79</c:v>
                </c:pt>
                <c:pt idx="494">
                  <c:v>66.06</c:v>
                </c:pt>
                <c:pt idx="495">
                  <c:v>69.78</c:v>
                </c:pt>
                <c:pt idx="496">
                  <c:v>8.18</c:v>
                </c:pt>
                <c:pt idx="497">
                  <c:v>6.19</c:v>
                </c:pt>
                <c:pt idx="498">
                  <c:v>22.15</c:v>
                </c:pt>
                <c:pt idx="499">
                  <c:v>18.920000000000002</c:v>
                </c:pt>
                <c:pt idx="500">
                  <c:v>18.89</c:v>
                </c:pt>
                <c:pt idx="501">
                  <c:v>18.38</c:v>
                </c:pt>
                <c:pt idx="502">
                  <c:v>18.93</c:v>
                </c:pt>
                <c:pt idx="503">
                  <c:v>19.66</c:v>
                </c:pt>
                <c:pt idx="504">
                  <c:v>21.05</c:v>
                </c:pt>
                <c:pt idx="505">
                  <c:v>19.260000000000002</c:v>
                </c:pt>
                <c:pt idx="506">
                  <c:v>18.760000000000002</c:v>
                </c:pt>
                <c:pt idx="507">
                  <c:v>19</c:v>
                </c:pt>
                <c:pt idx="508">
                  <c:v>18.829999999999998</c:v>
                </c:pt>
                <c:pt idx="509">
                  <c:v>18.46</c:v>
                </c:pt>
                <c:pt idx="510">
                  <c:v>18.38</c:v>
                </c:pt>
                <c:pt idx="511">
                  <c:v>18.690000000000001</c:v>
                </c:pt>
                <c:pt idx="512">
                  <c:v>19.260000000000002</c:v>
                </c:pt>
                <c:pt idx="513">
                  <c:v>20.36</c:v>
                </c:pt>
                <c:pt idx="514">
                  <c:v>19.02</c:v>
                </c:pt>
                <c:pt idx="515">
                  <c:v>18.66</c:v>
                </c:pt>
                <c:pt idx="516">
                  <c:v>18.86</c:v>
                </c:pt>
                <c:pt idx="517">
                  <c:v>19.059999999999999</c:v>
                </c:pt>
                <c:pt idx="518">
                  <c:v>19.829999999999998</c:v>
                </c:pt>
                <c:pt idx="519">
                  <c:v>19.190000000000001</c:v>
                </c:pt>
                <c:pt idx="520">
                  <c:v>19.329999999999998</c:v>
                </c:pt>
                <c:pt idx="521">
                  <c:v>19.87</c:v>
                </c:pt>
                <c:pt idx="522">
                  <c:v>18.690000000000001</c:v>
                </c:pt>
                <c:pt idx="523">
                  <c:v>18.510000000000002</c:v>
                </c:pt>
                <c:pt idx="524">
                  <c:v>18.52</c:v>
                </c:pt>
                <c:pt idx="525">
                  <c:v>18.66</c:v>
                </c:pt>
                <c:pt idx="526">
                  <c:v>18.72</c:v>
                </c:pt>
                <c:pt idx="527">
                  <c:v>19.46</c:v>
                </c:pt>
                <c:pt idx="528">
                  <c:v>18.989999999999998</c:v>
                </c:pt>
                <c:pt idx="529">
                  <c:v>19.02</c:v>
                </c:pt>
                <c:pt idx="530">
                  <c:v>18.66</c:v>
                </c:pt>
                <c:pt idx="531">
                  <c:v>18.86</c:v>
                </c:pt>
                <c:pt idx="532">
                  <c:v>18.96</c:v>
                </c:pt>
                <c:pt idx="533">
                  <c:v>18.8</c:v>
                </c:pt>
                <c:pt idx="534">
                  <c:v>18.96</c:v>
                </c:pt>
                <c:pt idx="535">
                  <c:v>19.170000000000002</c:v>
                </c:pt>
                <c:pt idx="536">
                  <c:v>19.059999999999999</c:v>
                </c:pt>
                <c:pt idx="537">
                  <c:v>19.97</c:v>
                </c:pt>
                <c:pt idx="538">
                  <c:v>19.3</c:v>
                </c:pt>
                <c:pt idx="539">
                  <c:v>19.170000000000002</c:v>
                </c:pt>
                <c:pt idx="540">
                  <c:v>18.739999999999998</c:v>
                </c:pt>
                <c:pt idx="541">
                  <c:v>18.96</c:v>
                </c:pt>
                <c:pt idx="542">
                  <c:v>18.89</c:v>
                </c:pt>
                <c:pt idx="543">
                  <c:v>19.13</c:v>
                </c:pt>
                <c:pt idx="544">
                  <c:v>19.02</c:v>
                </c:pt>
                <c:pt idx="545">
                  <c:v>18.61</c:v>
                </c:pt>
                <c:pt idx="546">
                  <c:v>18.14</c:v>
                </c:pt>
                <c:pt idx="547">
                  <c:v>19.600000000000001</c:v>
                </c:pt>
                <c:pt idx="548">
                  <c:v>18.64</c:v>
                </c:pt>
                <c:pt idx="549">
                  <c:v>19.43</c:v>
                </c:pt>
                <c:pt idx="550">
                  <c:v>19.100000000000001</c:v>
                </c:pt>
                <c:pt idx="551">
                  <c:v>18.989999999999998</c:v>
                </c:pt>
                <c:pt idx="552">
                  <c:v>19.059999999999999</c:v>
                </c:pt>
                <c:pt idx="553">
                  <c:v>19.3</c:v>
                </c:pt>
                <c:pt idx="554">
                  <c:v>18.059999999999999</c:v>
                </c:pt>
                <c:pt idx="555">
                  <c:v>18.690000000000001</c:v>
                </c:pt>
                <c:pt idx="556">
                  <c:v>19.73</c:v>
                </c:pt>
                <c:pt idx="557">
                  <c:v>19.440000000000001</c:v>
                </c:pt>
                <c:pt idx="558">
                  <c:v>19.16</c:v>
                </c:pt>
                <c:pt idx="559">
                  <c:v>18.75</c:v>
                </c:pt>
                <c:pt idx="560">
                  <c:v>46.66</c:v>
                </c:pt>
                <c:pt idx="561">
                  <c:v>88.58</c:v>
                </c:pt>
                <c:pt idx="562">
                  <c:v>9.18</c:v>
                </c:pt>
                <c:pt idx="563">
                  <c:v>5.03</c:v>
                </c:pt>
                <c:pt idx="564">
                  <c:v>20</c:v>
                </c:pt>
                <c:pt idx="565">
                  <c:v>19.73</c:v>
                </c:pt>
                <c:pt idx="566">
                  <c:v>19.059999999999999</c:v>
                </c:pt>
                <c:pt idx="567">
                  <c:v>18.39</c:v>
                </c:pt>
                <c:pt idx="568">
                  <c:v>19.329999999999998</c:v>
                </c:pt>
                <c:pt idx="569">
                  <c:v>19.87</c:v>
                </c:pt>
                <c:pt idx="570">
                  <c:v>19.13</c:v>
                </c:pt>
                <c:pt idx="571">
                  <c:v>19.77</c:v>
                </c:pt>
                <c:pt idx="572">
                  <c:v>19.47</c:v>
                </c:pt>
                <c:pt idx="573">
                  <c:v>19.329999999999998</c:v>
                </c:pt>
                <c:pt idx="574">
                  <c:v>18.73</c:v>
                </c:pt>
                <c:pt idx="575">
                  <c:v>19.77</c:v>
                </c:pt>
                <c:pt idx="576">
                  <c:v>19.22</c:v>
                </c:pt>
                <c:pt idx="577">
                  <c:v>19.13</c:v>
                </c:pt>
                <c:pt idx="578">
                  <c:v>18.920000000000002</c:v>
                </c:pt>
                <c:pt idx="579">
                  <c:v>19.440000000000001</c:v>
                </c:pt>
                <c:pt idx="580">
                  <c:v>19.53</c:v>
                </c:pt>
                <c:pt idx="581">
                  <c:v>19.5</c:v>
                </c:pt>
                <c:pt idx="582">
                  <c:v>19.100000000000001</c:v>
                </c:pt>
                <c:pt idx="583">
                  <c:v>18.66</c:v>
                </c:pt>
                <c:pt idx="584">
                  <c:v>18.96</c:v>
                </c:pt>
                <c:pt idx="585">
                  <c:v>18.66</c:v>
                </c:pt>
                <c:pt idx="586">
                  <c:v>18.690000000000001</c:v>
                </c:pt>
                <c:pt idx="587">
                  <c:v>18.82</c:v>
                </c:pt>
                <c:pt idx="588">
                  <c:v>18.75</c:v>
                </c:pt>
                <c:pt idx="589">
                  <c:v>19.36</c:v>
                </c:pt>
                <c:pt idx="590">
                  <c:v>18.46</c:v>
                </c:pt>
                <c:pt idx="591">
                  <c:v>19.87</c:v>
                </c:pt>
                <c:pt idx="592">
                  <c:v>19.93</c:v>
                </c:pt>
                <c:pt idx="593">
                  <c:v>18.82</c:v>
                </c:pt>
                <c:pt idx="594">
                  <c:v>19.100000000000001</c:v>
                </c:pt>
                <c:pt idx="595">
                  <c:v>19.43</c:v>
                </c:pt>
                <c:pt idx="596">
                  <c:v>19.399999999999999</c:v>
                </c:pt>
                <c:pt idx="597">
                  <c:v>19.059999999999999</c:v>
                </c:pt>
                <c:pt idx="598">
                  <c:v>19.100000000000001</c:v>
                </c:pt>
                <c:pt idx="599">
                  <c:v>19.600000000000001</c:v>
                </c:pt>
                <c:pt idx="600">
                  <c:v>19.170000000000002</c:v>
                </c:pt>
                <c:pt idx="601">
                  <c:v>19.170000000000002</c:v>
                </c:pt>
                <c:pt idx="602">
                  <c:v>19.13</c:v>
                </c:pt>
                <c:pt idx="603">
                  <c:v>18.489999999999998</c:v>
                </c:pt>
                <c:pt idx="604">
                  <c:v>19.5</c:v>
                </c:pt>
                <c:pt idx="605">
                  <c:v>18.78</c:v>
                </c:pt>
                <c:pt idx="606">
                  <c:v>18.55</c:v>
                </c:pt>
                <c:pt idx="607">
                  <c:v>19.899999999999999</c:v>
                </c:pt>
                <c:pt idx="608">
                  <c:v>19.329999999999998</c:v>
                </c:pt>
                <c:pt idx="609">
                  <c:v>20.100000000000001</c:v>
                </c:pt>
                <c:pt idx="610">
                  <c:v>18.46</c:v>
                </c:pt>
                <c:pt idx="611">
                  <c:v>18.93</c:v>
                </c:pt>
                <c:pt idx="612">
                  <c:v>18.78</c:v>
                </c:pt>
                <c:pt idx="613">
                  <c:v>19.190000000000001</c:v>
                </c:pt>
                <c:pt idx="614">
                  <c:v>20.23</c:v>
                </c:pt>
                <c:pt idx="615">
                  <c:v>19.22</c:v>
                </c:pt>
                <c:pt idx="616">
                  <c:v>18.64</c:v>
                </c:pt>
                <c:pt idx="617">
                  <c:v>18.989999999999998</c:v>
                </c:pt>
                <c:pt idx="618">
                  <c:v>19.53</c:v>
                </c:pt>
                <c:pt idx="619">
                  <c:v>18.989999999999998</c:v>
                </c:pt>
                <c:pt idx="620">
                  <c:v>17.850000000000001</c:v>
                </c:pt>
                <c:pt idx="621">
                  <c:v>19.670000000000002</c:v>
                </c:pt>
                <c:pt idx="622">
                  <c:v>19.46</c:v>
                </c:pt>
                <c:pt idx="623">
                  <c:v>19.77</c:v>
                </c:pt>
                <c:pt idx="624">
                  <c:v>18.79</c:v>
                </c:pt>
                <c:pt idx="625">
                  <c:v>18.989999999999998</c:v>
                </c:pt>
                <c:pt idx="626">
                  <c:v>21.13</c:v>
                </c:pt>
                <c:pt idx="627">
                  <c:v>93.99</c:v>
                </c:pt>
                <c:pt idx="628">
                  <c:v>35.22</c:v>
                </c:pt>
                <c:pt idx="629">
                  <c:v>6.8</c:v>
                </c:pt>
                <c:pt idx="630">
                  <c:v>14.67</c:v>
                </c:pt>
                <c:pt idx="631">
                  <c:v>18.690000000000001</c:v>
                </c:pt>
                <c:pt idx="632">
                  <c:v>19.53</c:v>
                </c:pt>
                <c:pt idx="633">
                  <c:v>18.86</c:v>
                </c:pt>
                <c:pt idx="634">
                  <c:v>18.93</c:v>
                </c:pt>
                <c:pt idx="635">
                  <c:v>18.760000000000002</c:v>
                </c:pt>
                <c:pt idx="636">
                  <c:v>18.72</c:v>
                </c:pt>
                <c:pt idx="637">
                  <c:v>19.170000000000002</c:v>
                </c:pt>
                <c:pt idx="638">
                  <c:v>19.7</c:v>
                </c:pt>
                <c:pt idx="639">
                  <c:v>19.93</c:v>
                </c:pt>
                <c:pt idx="640">
                  <c:v>18.989999999999998</c:v>
                </c:pt>
                <c:pt idx="641">
                  <c:v>19.46</c:v>
                </c:pt>
                <c:pt idx="642">
                  <c:v>18.59</c:v>
                </c:pt>
                <c:pt idx="643">
                  <c:v>18.68</c:v>
                </c:pt>
                <c:pt idx="644">
                  <c:v>18.72</c:v>
                </c:pt>
                <c:pt idx="645">
                  <c:v>18.96</c:v>
                </c:pt>
                <c:pt idx="646">
                  <c:v>18.760000000000002</c:v>
                </c:pt>
                <c:pt idx="647">
                  <c:v>18.86</c:v>
                </c:pt>
                <c:pt idx="648">
                  <c:v>18.86</c:v>
                </c:pt>
                <c:pt idx="649">
                  <c:v>19.13</c:v>
                </c:pt>
                <c:pt idx="650">
                  <c:v>18.75</c:v>
                </c:pt>
                <c:pt idx="651">
                  <c:v>19.16</c:v>
                </c:pt>
                <c:pt idx="652">
                  <c:v>19.43</c:v>
                </c:pt>
                <c:pt idx="653">
                  <c:v>18.989999999999998</c:v>
                </c:pt>
                <c:pt idx="654">
                  <c:v>18.79</c:v>
                </c:pt>
                <c:pt idx="655">
                  <c:v>18.64</c:v>
                </c:pt>
                <c:pt idx="656">
                  <c:v>18.309999999999999</c:v>
                </c:pt>
                <c:pt idx="657">
                  <c:v>18.920000000000002</c:v>
                </c:pt>
                <c:pt idx="658">
                  <c:v>20.03</c:v>
                </c:pt>
                <c:pt idx="659">
                  <c:v>18.21</c:v>
                </c:pt>
                <c:pt idx="660">
                  <c:v>19.260000000000002</c:v>
                </c:pt>
                <c:pt idx="661">
                  <c:v>18.96</c:v>
                </c:pt>
                <c:pt idx="662">
                  <c:v>18.170000000000002</c:v>
                </c:pt>
                <c:pt idx="663">
                  <c:v>19.3</c:v>
                </c:pt>
                <c:pt idx="664">
                  <c:v>19</c:v>
                </c:pt>
                <c:pt idx="665">
                  <c:v>19.47</c:v>
                </c:pt>
                <c:pt idx="666">
                  <c:v>19.600000000000001</c:v>
                </c:pt>
                <c:pt idx="667">
                  <c:v>18.690000000000001</c:v>
                </c:pt>
                <c:pt idx="668">
                  <c:v>19.16</c:v>
                </c:pt>
                <c:pt idx="669">
                  <c:v>17.97</c:v>
                </c:pt>
                <c:pt idx="670">
                  <c:v>18.93</c:v>
                </c:pt>
                <c:pt idx="671">
                  <c:v>18.690000000000001</c:v>
                </c:pt>
                <c:pt idx="672">
                  <c:v>19.5</c:v>
                </c:pt>
                <c:pt idx="673">
                  <c:v>19.260000000000002</c:v>
                </c:pt>
                <c:pt idx="674">
                  <c:v>19.63</c:v>
                </c:pt>
                <c:pt idx="675">
                  <c:v>19.3</c:v>
                </c:pt>
                <c:pt idx="676">
                  <c:v>19.100000000000001</c:v>
                </c:pt>
                <c:pt idx="677">
                  <c:v>19.2</c:v>
                </c:pt>
                <c:pt idx="678">
                  <c:v>19.600000000000001</c:v>
                </c:pt>
                <c:pt idx="679">
                  <c:v>19.02</c:v>
                </c:pt>
                <c:pt idx="680">
                  <c:v>18.59</c:v>
                </c:pt>
                <c:pt idx="681">
                  <c:v>18.920000000000002</c:v>
                </c:pt>
                <c:pt idx="682">
                  <c:v>19.399999999999999</c:v>
                </c:pt>
                <c:pt idx="683">
                  <c:v>26.64</c:v>
                </c:pt>
                <c:pt idx="684">
                  <c:v>21.91</c:v>
                </c:pt>
                <c:pt idx="685">
                  <c:v>18.579999999999998</c:v>
                </c:pt>
                <c:pt idx="686">
                  <c:v>19.03</c:v>
                </c:pt>
                <c:pt idx="687">
                  <c:v>16.97</c:v>
                </c:pt>
                <c:pt idx="688">
                  <c:v>20.23</c:v>
                </c:pt>
                <c:pt idx="689">
                  <c:v>18.96</c:v>
                </c:pt>
                <c:pt idx="690">
                  <c:v>19.22</c:v>
                </c:pt>
                <c:pt idx="691">
                  <c:v>22.74</c:v>
                </c:pt>
                <c:pt idx="692">
                  <c:v>17.079999999999998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9F-446E-A207-86540D0D9A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rgbClr val="2C2C2C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Sheet1!$B$8:$B$314</c:f>
              <c:numCache>
                <c:formatCode>General</c:formatCode>
                <c:ptCount val="307"/>
                <c:pt idx="0" formatCode="0%">
                  <c:v>0.21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0.02</c:v>
                </c:pt>
                <c:pt idx="18" formatCode="0%">
                  <c:v>0.12</c:v>
                </c:pt>
                <c:pt idx="20" formatCode="0%">
                  <c:v>0.23</c:v>
                </c:pt>
                <c:pt idx="22" formatCode="0%">
                  <c:v>0.23</c:v>
                </c:pt>
                <c:pt idx="24" formatCode="0%">
                  <c:v>0.02</c:v>
                </c:pt>
                <c:pt idx="26" formatCode="0%">
                  <c:v>0.02</c:v>
                </c:pt>
                <c:pt idx="28" formatCode="0%">
                  <c:v>0.16</c:v>
                </c:pt>
                <c:pt idx="30" formatCode="0%">
                  <c:v>0.85</c:v>
                </c:pt>
                <c:pt idx="32" formatCode="0%">
                  <c:v>0.88</c:v>
                </c:pt>
                <c:pt idx="34" formatCode="0%">
                  <c:v>0.81</c:v>
                </c:pt>
                <c:pt idx="36" formatCode="0%">
                  <c:v>0.87</c:v>
                </c:pt>
                <c:pt idx="38" formatCode="0%">
                  <c:v>0.86</c:v>
                </c:pt>
                <c:pt idx="40" formatCode="0%">
                  <c:v>0.86</c:v>
                </c:pt>
                <c:pt idx="42" formatCode="0%">
                  <c:v>0.86</c:v>
                </c:pt>
                <c:pt idx="44" formatCode="0%">
                  <c:v>0.86</c:v>
                </c:pt>
                <c:pt idx="46" formatCode="0%">
                  <c:v>0.86</c:v>
                </c:pt>
                <c:pt idx="48" formatCode="0%">
                  <c:v>0.56999999999999995</c:v>
                </c:pt>
                <c:pt idx="50" formatCode="0%">
                  <c:v>0.5</c:v>
                </c:pt>
                <c:pt idx="52" formatCode="0%">
                  <c:v>0.65</c:v>
                </c:pt>
                <c:pt idx="54" formatCode="0%">
                  <c:v>0.87</c:v>
                </c:pt>
                <c:pt idx="56" formatCode="0%">
                  <c:v>0.85</c:v>
                </c:pt>
                <c:pt idx="58" formatCode="0%">
                  <c:v>0.86</c:v>
                </c:pt>
                <c:pt idx="60" formatCode="0%">
                  <c:v>0.83</c:v>
                </c:pt>
                <c:pt idx="62" formatCode="0%">
                  <c:v>0.86</c:v>
                </c:pt>
                <c:pt idx="64" formatCode="0%">
                  <c:v>0.87</c:v>
                </c:pt>
                <c:pt idx="66" formatCode="0%">
                  <c:v>0.86</c:v>
                </c:pt>
                <c:pt idx="68" formatCode="0%">
                  <c:v>0.86</c:v>
                </c:pt>
                <c:pt idx="70" formatCode="0%">
                  <c:v>0.85</c:v>
                </c:pt>
                <c:pt idx="72" formatCode="0%">
                  <c:v>0.51</c:v>
                </c:pt>
                <c:pt idx="74" formatCode="0%">
                  <c:v>0.4</c:v>
                </c:pt>
                <c:pt idx="76" formatCode="0%">
                  <c:v>0.3</c:v>
                </c:pt>
                <c:pt idx="78" formatCode="0%">
                  <c:v>0.86</c:v>
                </c:pt>
                <c:pt idx="80" formatCode="0%">
                  <c:v>0.87</c:v>
                </c:pt>
                <c:pt idx="82" formatCode="0%">
                  <c:v>0.85</c:v>
                </c:pt>
                <c:pt idx="84" formatCode="0%">
                  <c:v>0.82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0.85</c:v>
                </c:pt>
                <c:pt idx="94" formatCode="0%">
                  <c:v>0.87</c:v>
                </c:pt>
                <c:pt idx="96" formatCode="0%">
                  <c:v>0.4</c:v>
                </c:pt>
                <c:pt idx="98" formatCode="0%">
                  <c:v>0.27</c:v>
                </c:pt>
                <c:pt idx="100" formatCode="0%">
                  <c:v>0.48</c:v>
                </c:pt>
                <c:pt idx="102" formatCode="0%">
                  <c:v>0.86</c:v>
                </c:pt>
                <c:pt idx="104" formatCode="0%">
                  <c:v>0.85</c:v>
                </c:pt>
                <c:pt idx="106" formatCode="0%">
                  <c:v>0.86</c:v>
                </c:pt>
                <c:pt idx="108" formatCode="0%">
                  <c:v>0.86</c:v>
                </c:pt>
                <c:pt idx="110" formatCode="0%">
                  <c:v>0.92</c:v>
                </c:pt>
                <c:pt idx="112" formatCode="0%">
                  <c:v>0.82</c:v>
                </c:pt>
                <c:pt idx="114" formatCode="0%">
                  <c:v>0.76</c:v>
                </c:pt>
                <c:pt idx="116" formatCode="0%">
                  <c:v>0.86</c:v>
                </c:pt>
                <c:pt idx="118" formatCode="0%">
                  <c:v>0.87</c:v>
                </c:pt>
                <c:pt idx="120" formatCode="0%">
                  <c:v>0.49</c:v>
                </c:pt>
                <c:pt idx="122" formatCode="0%">
                  <c:v>0.31</c:v>
                </c:pt>
                <c:pt idx="124" formatCode="0%">
                  <c:v>0.36</c:v>
                </c:pt>
                <c:pt idx="126" formatCode="0%">
                  <c:v>0.85</c:v>
                </c:pt>
                <c:pt idx="128" formatCode="0%">
                  <c:v>0.87</c:v>
                </c:pt>
                <c:pt idx="130" formatCode="0%">
                  <c:v>0.85</c:v>
                </c:pt>
                <c:pt idx="132" formatCode="0%">
                  <c:v>0.84</c:v>
                </c:pt>
                <c:pt idx="134" formatCode="0%">
                  <c:v>0.86</c:v>
                </c:pt>
                <c:pt idx="136" formatCode="0%">
                  <c:v>0.86</c:v>
                </c:pt>
                <c:pt idx="138" formatCode="0%">
                  <c:v>0.87</c:v>
                </c:pt>
                <c:pt idx="140" formatCode="0%">
                  <c:v>0.86</c:v>
                </c:pt>
                <c:pt idx="142" formatCode="0%">
                  <c:v>0.87</c:v>
                </c:pt>
                <c:pt idx="144" formatCode="0%">
                  <c:v>0.35</c:v>
                </c:pt>
                <c:pt idx="146" formatCode="0%">
                  <c:v>0.11</c:v>
                </c:pt>
                <c:pt idx="148" formatCode="0%">
                  <c:v>0.64</c:v>
                </c:pt>
                <c:pt idx="150" formatCode="0%">
                  <c:v>0.87</c:v>
                </c:pt>
                <c:pt idx="152" formatCode="0%">
                  <c:v>0.86</c:v>
                </c:pt>
                <c:pt idx="154" formatCode="0%">
                  <c:v>0.87</c:v>
                </c:pt>
                <c:pt idx="156" formatCode="0%">
                  <c:v>0.87</c:v>
                </c:pt>
                <c:pt idx="158" formatCode="0%">
                  <c:v>0.81</c:v>
                </c:pt>
                <c:pt idx="160" formatCode="0%">
                  <c:v>0.84</c:v>
                </c:pt>
                <c:pt idx="162" formatCode="0%">
                  <c:v>0.85</c:v>
                </c:pt>
                <c:pt idx="164" formatCode="0%">
                  <c:v>0.84</c:v>
                </c:pt>
                <c:pt idx="166" formatCode="0%">
                  <c:v>0.85</c:v>
                </c:pt>
                <c:pt idx="168" formatCode="0%">
                  <c:v>0.4</c:v>
                </c:pt>
                <c:pt idx="170" formatCode="0%">
                  <c:v>0.04</c:v>
                </c:pt>
                <c:pt idx="172" formatCode="0%">
                  <c:v>0.73</c:v>
                </c:pt>
                <c:pt idx="174" formatCode="0%">
                  <c:v>0.87</c:v>
                </c:pt>
                <c:pt idx="176" formatCode="0%">
                  <c:v>0.87</c:v>
                </c:pt>
                <c:pt idx="178" formatCode="0%">
                  <c:v>0.86</c:v>
                </c:pt>
                <c:pt idx="180" formatCode="0%">
                  <c:v>0.86</c:v>
                </c:pt>
                <c:pt idx="182" formatCode="0%">
                  <c:v>0.8</c:v>
                </c:pt>
                <c:pt idx="184" formatCode="0%">
                  <c:v>0.84</c:v>
                </c:pt>
                <c:pt idx="186" formatCode="0%">
                  <c:v>0.86</c:v>
                </c:pt>
                <c:pt idx="188" formatCode="0%">
                  <c:v>0.85</c:v>
                </c:pt>
                <c:pt idx="190" formatCode="0%">
                  <c:v>0.85</c:v>
                </c:pt>
                <c:pt idx="192" formatCode="0%">
                  <c:v>0.21</c:v>
                </c:pt>
                <c:pt idx="194" formatCode="0%">
                  <c:v>0.02</c:v>
                </c:pt>
                <c:pt idx="196" formatCode="0%">
                  <c:v>0.78</c:v>
                </c:pt>
                <c:pt idx="198" formatCode="0%">
                  <c:v>0.85</c:v>
                </c:pt>
                <c:pt idx="200" formatCode="0%">
                  <c:v>0.87</c:v>
                </c:pt>
                <c:pt idx="202" formatCode="0%">
                  <c:v>0.86</c:v>
                </c:pt>
                <c:pt idx="204" formatCode="0%">
                  <c:v>0.83</c:v>
                </c:pt>
                <c:pt idx="206" formatCode="0%">
                  <c:v>0.84</c:v>
                </c:pt>
                <c:pt idx="208" formatCode="0%">
                  <c:v>0.85</c:v>
                </c:pt>
                <c:pt idx="210" formatCode="0%">
                  <c:v>0.86</c:v>
                </c:pt>
                <c:pt idx="212" formatCode="0%">
                  <c:v>0.87</c:v>
                </c:pt>
                <c:pt idx="214" formatCode="0%">
                  <c:v>0.85</c:v>
                </c:pt>
                <c:pt idx="216" formatCode="0%">
                  <c:v>0.8</c:v>
                </c:pt>
                <c:pt idx="218" formatCode="0%">
                  <c:v>0.55000000000000004</c:v>
                </c:pt>
                <c:pt idx="220" formatCode="0%">
                  <c:v>0.27</c:v>
                </c:pt>
                <c:pt idx="222" formatCode="0%">
                  <c:v>0.87</c:v>
                </c:pt>
                <c:pt idx="224" formatCode="0%">
                  <c:v>0.84</c:v>
                </c:pt>
                <c:pt idx="226" formatCode="0%">
                  <c:v>0.87</c:v>
                </c:pt>
                <c:pt idx="228" formatCode="0%">
                  <c:v>0.8</c:v>
                </c:pt>
                <c:pt idx="230" formatCode="0%">
                  <c:v>0.86</c:v>
                </c:pt>
                <c:pt idx="232" formatCode="0%">
                  <c:v>0.87</c:v>
                </c:pt>
                <c:pt idx="234" formatCode="0%">
                  <c:v>0.86</c:v>
                </c:pt>
                <c:pt idx="236" formatCode="0%">
                  <c:v>0.87</c:v>
                </c:pt>
                <c:pt idx="238" formatCode="0%">
                  <c:v>0.86</c:v>
                </c:pt>
                <c:pt idx="240" formatCode="0%">
                  <c:v>0.56999999999999995</c:v>
                </c:pt>
                <c:pt idx="242" formatCode="0%">
                  <c:v>0.46</c:v>
                </c:pt>
                <c:pt idx="244" formatCode="0%">
                  <c:v>0.18</c:v>
                </c:pt>
                <c:pt idx="246" formatCode="0%">
                  <c:v>0.87</c:v>
                </c:pt>
                <c:pt idx="248" formatCode="0%">
                  <c:v>0.84</c:v>
                </c:pt>
                <c:pt idx="250" formatCode="0%">
                  <c:v>0.85</c:v>
                </c:pt>
                <c:pt idx="252" formatCode="0%">
                  <c:v>0.85</c:v>
                </c:pt>
                <c:pt idx="254" formatCode="0%">
                  <c:v>0.84</c:v>
                </c:pt>
                <c:pt idx="256" formatCode="0%">
                  <c:v>0.86</c:v>
                </c:pt>
                <c:pt idx="258" formatCode="0%">
                  <c:v>0.86</c:v>
                </c:pt>
                <c:pt idx="260" formatCode="0%">
                  <c:v>0.86</c:v>
                </c:pt>
                <c:pt idx="262" formatCode="0%">
                  <c:v>0.86</c:v>
                </c:pt>
                <c:pt idx="264" formatCode="0%">
                  <c:v>0.45</c:v>
                </c:pt>
                <c:pt idx="266" formatCode="0%">
                  <c:v>0.41</c:v>
                </c:pt>
                <c:pt idx="268" formatCode="0%">
                  <c:v>0.28000000000000003</c:v>
                </c:pt>
                <c:pt idx="270" formatCode="0%">
                  <c:v>0.87</c:v>
                </c:pt>
                <c:pt idx="272" formatCode="0%">
                  <c:v>0.87</c:v>
                </c:pt>
                <c:pt idx="274" formatCode="0%">
                  <c:v>0.85</c:v>
                </c:pt>
                <c:pt idx="276" formatCode="0%">
                  <c:v>0.86</c:v>
                </c:pt>
                <c:pt idx="278" formatCode="0%">
                  <c:v>0.87</c:v>
                </c:pt>
                <c:pt idx="280" formatCode="0%">
                  <c:v>0.86</c:v>
                </c:pt>
                <c:pt idx="282" formatCode="0%">
                  <c:v>0.83</c:v>
                </c:pt>
                <c:pt idx="284" formatCode="0%">
                  <c:v>0.84</c:v>
                </c:pt>
                <c:pt idx="286" formatCode="0%">
                  <c:v>0.86</c:v>
                </c:pt>
                <c:pt idx="288" formatCode="0%">
                  <c:v>0.35</c:v>
                </c:pt>
                <c:pt idx="290" formatCode="0%">
                  <c:v>0.05</c:v>
                </c:pt>
                <c:pt idx="292" formatCode="0%">
                  <c:v>0.1</c:v>
                </c:pt>
                <c:pt idx="294" formatCode="0%">
                  <c:v>0.23</c:v>
                </c:pt>
                <c:pt idx="296" formatCode="0%">
                  <c:v>0.23</c:v>
                </c:pt>
                <c:pt idx="298" formatCode="0%">
                  <c:v>0.23</c:v>
                </c:pt>
                <c:pt idx="300" formatCode="0%">
                  <c:v>0.23</c:v>
                </c:pt>
                <c:pt idx="302" formatCode="0%">
                  <c:v>0.23</c:v>
                </c:pt>
                <c:pt idx="304" formatCode="0%">
                  <c:v>0.22</c:v>
                </c:pt>
                <c:pt idx="306" formatCode="0%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4-4CA4-B4C4-7FBF367809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MNIST_RAM32G!$X$254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MNIST_RAM32G!$X$255:$X$555</c:f>
              <c:numCache>
                <c:formatCode>General</c:formatCode>
                <c:ptCount val="301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0.01</c:v>
                </c:pt>
                <c:pt idx="10" formatCode="0%">
                  <c:v>0.01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0.22</c:v>
                </c:pt>
                <c:pt idx="18" formatCode="0%">
                  <c:v>0.24</c:v>
                </c:pt>
                <c:pt idx="20" formatCode="0%">
                  <c:v>0.26</c:v>
                </c:pt>
                <c:pt idx="22" formatCode="0%">
                  <c:v>0.25</c:v>
                </c:pt>
                <c:pt idx="24" formatCode="0%">
                  <c:v>0.02</c:v>
                </c:pt>
                <c:pt idx="26" formatCode="0%">
                  <c:v>7.0000000000000007E-2</c:v>
                </c:pt>
                <c:pt idx="28" formatCode="0%">
                  <c:v>0.85</c:v>
                </c:pt>
                <c:pt idx="30" formatCode="0%">
                  <c:v>0.84</c:v>
                </c:pt>
                <c:pt idx="32" formatCode="0%">
                  <c:v>0.84</c:v>
                </c:pt>
                <c:pt idx="34" formatCode="0%">
                  <c:v>0.83</c:v>
                </c:pt>
                <c:pt idx="36" formatCode="0%">
                  <c:v>0.84</c:v>
                </c:pt>
                <c:pt idx="38" formatCode="0%">
                  <c:v>0.84</c:v>
                </c:pt>
                <c:pt idx="40" formatCode="0%">
                  <c:v>0.83</c:v>
                </c:pt>
                <c:pt idx="42" formatCode="0%">
                  <c:v>0.83</c:v>
                </c:pt>
                <c:pt idx="44" formatCode="0%">
                  <c:v>0.83</c:v>
                </c:pt>
                <c:pt idx="46" formatCode="0%">
                  <c:v>0.83</c:v>
                </c:pt>
                <c:pt idx="48" formatCode="0%">
                  <c:v>0.23</c:v>
                </c:pt>
                <c:pt idx="50" formatCode="0%">
                  <c:v>0.28000000000000003</c:v>
                </c:pt>
                <c:pt idx="52" formatCode="0%">
                  <c:v>0.27</c:v>
                </c:pt>
                <c:pt idx="54" formatCode="0%">
                  <c:v>0.02</c:v>
                </c:pt>
                <c:pt idx="56" formatCode="0%">
                  <c:v>0.84</c:v>
                </c:pt>
                <c:pt idx="58" formatCode="0%">
                  <c:v>0.83</c:v>
                </c:pt>
                <c:pt idx="60" formatCode="0%">
                  <c:v>0.83</c:v>
                </c:pt>
                <c:pt idx="62" formatCode="0%">
                  <c:v>0.83</c:v>
                </c:pt>
                <c:pt idx="64" formatCode="0%">
                  <c:v>0.83</c:v>
                </c:pt>
                <c:pt idx="66" formatCode="0%">
                  <c:v>0.83</c:v>
                </c:pt>
                <c:pt idx="68" formatCode="0%">
                  <c:v>0.83</c:v>
                </c:pt>
                <c:pt idx="70" formatCode="0%">
                  <c:v>0.83</c:v>
                </c:pt>
                <c:pt idx="72" formatCode="0%">
                  <c:v>0.84</c:v>
                </c:pt>
                <c:pt idx="74" formatCode="0%">
                  <c:v>0.83</c:v>
                </c:pt>
                <c:pt idx="76" formatCode="0%">
                  <c:v>0.26</c:v>
                </c:pt>
                <c:pt idx="78" formatCode="0%">
                  <c:v>0.36</c:v>
                </c:pt>
                <c:pt idx="80" formatCode="0%">
                  <c:v>0.09</c:v>
                </c:pt>
                <c:pt idx="82" formatCode="0%">
                  <c:v>0.85</c:v>
                </c:pt>
                <c:pt idx="84" formatCode="0%">
                  <c:v>0.83</c:v>
                </c:pt>
                <c:pt idx="86" formatCode="0%">
                  <c:v>0.83</c:v>
                </c:pt>
                <c:pt idx="88" formatCode="0%">
                  <c:v>0.84</c:v>
                </c:pt>
                <c:pt idx="90" formatCode="0%">
                  <c:v>0.83</c:v>
                </c:pt>
                <c:pt idx="92" formatCode="0%">
                  <c:v>0.83</c:v>
                </c:pt>
                <c:pt idx="94" formatCode="0%">
                  <c:v>0.83</c:v>
                </c:pt>
                <c:pt idx="96" formatCode="0%">
                  <c:v>0.83</c:v>
                </c:pt>
                <c:pt idx="98" formatCode="0%">
                  <c:v>0.84</c:v>
                </c:pt>
                <c:pt idx="100" formatCode="0%">
                  <c:v>0.83</c:v>
                </c:pt>
                <c:pt idx="102" formatCode="0%">
                  <c:v>0.32</c:v>
                </c:pt>
                <c:pt idx="104" formatCode="0%">
                  <c:v>0.28000000000000003</c:v>
                </c:pt>
                <c:pt idx="106" formatCode="0%">
                  <c:v>0.26</c:v>
                </c:pt>
                <c:pt idx="108" formatCode="0%">
                  <c:v>0.02</c:v>
                </c:pt>
                <c:pt idx="110" formatCode="0%">
                  <c:v>0.84</c:v>
                </c:pt>
                <c:pt idx="112" formatCode="0%">
                  <c:v>0.83</c:v>
                </c:pt>
                <c:pt idx="114" formatCode="0%">
                  <c:v>0.84</c:v>
                </c:pt>
                <c:pt idx="116" formatCode="0%">
                  <c:v>0.83</c:v>
                </c:pt>
                <c:pt idx="118" formatCode="0%">
                  <c:v>0.83</c:v>
                </c:pt>
                <c:pt idx="120" formatCode="0%">
                  <c:v>0.83</c:v>
                </c:pt>
                <c:pt idx="122" formatCode="0%">
                  <c:v>0.84</c:v>
                </c:pt>
                <c:pt idx="124" formatCode="0%">
                  <c:v>0.83</c:v>
                </c:pt>
                <c:pt idx="126" formatCode="0%">
                  <c:v>0.83</c:v>
                </c:pt>
                <c:pt idx="128" formatCode="0%">
                  <c:v>0.84</c:v>
                </c:pt>
                <c:pt idx="130" formatCode="0%">
                  <c:v>0.26</c:v>
                </c:pt>
                <c:pt idx="132" formatCode="0%">
                  <c:v>0.18</c:v>
                </c:pt>
                <c:pt idx="134" formatCode="0%">
                  <c:v>0.22</c:v>
                </c:pt>
                <c:pt idx="136" formatCode="0%">
                  <c:v>0.02</c:v>
                </c:pt>
                <c:pt idx="138" formatCode="0%">
                  <c:v>0.85</c:v>
                </c:pt>
                <c:pt idx="140" formatCode="0%">
                  <c:v>0.83</c:v>
                </c:pt>
                <c:pt idx="142" formatCode="0%">
                  <c:v>0.83</c:v>
                </c:pt>
                <c:pt idx="144" formatCode="0%">
                  <c:v>0.83</c:v>
                </c:pt>
                <c:pt idx="146" formatCode="0%">
                  <c:v>0.82</c:v>
                </c:pt>
                <c:pt idx="148" formatCode="0%">
                  <c:v>0.83</c:v>
                </c:pt>
                <c:pt idx="150" formatCode="0%">
                  <c:v>0.83</c:v>
                </c:pt>
                <c:pt idx="152" formatCode="0%">
                  <c:v>0.83</c:v>
                </c:pt>
                <c:pt idx="154" formatCode="0%">
                  <c:v>0.84</c:v>
                </c:pt>
                <c:pt idx="156" formatCode="0%">
                  <c:v>0.84</c:v>
                </c:pt>
                <c:pt idx="158" formatCode="0%">
                  <c:v>0.28999999999999998</c:v>
                </c:pt>
                <c:pt idx="160" formatCode="0%">
                  <c:v>0.21</c:v>
                </c:pt>
                <c:pt idx="162" formatCode="0%">
                  <c:v>0.23</c:v>
                </c:pt>
                <c:pt idx="164" formatCode="0%">
                  <c:v>0.01</c:v>
                </c:pt>
                <c:pt idx="166" formatCode="0%">
                  <c:v>0.84</c:v>
                </c:pt>
                <c:pt idx="168" formatCode="0%">
                  <c:v>0.83</c:v>
                </c:pt>
                <c:pt idx="170" formatCode="0%">
                  <c:v>0.84</c:v>
                </c:pt>
                <c:pt idx="172" formatCode="0%">
                  <c:v>0.83</c:v>
                </c:pt>
                <c:pt idx="174" formatCode="0%">
                  <c:v>0.83</c:v>
                </c:pt>
                <c:pt idx="176" formatCode="0%">
                  <c:v>0.84</c:v>
                </c:pt>
                <c:pt idx="178" formatCode="0%">
                  <c:v>0.83</c:v>
                </c:pt>
                <c:pt idx="180" formatCode="0%">
                  <c:v>0.84</c:v>
                </c:pt>
                <c:pt idx="182" formatCode="0%">
                  <c:v>0.84</c:v>
                </c:pt>
                <c:pt idx="184" formatCode="0%">
                  <c:v>0.83</c:v>
                </c:pt>
                <c:pt idx="186" formatCode="0%">
                  <c:v>0.63</c:v>
                </c:pt>
                <c:pt idx="188" formatCode="0%">
                  <c:v>0.19</c:v>
                </c:pt>
                <c:pt idx="190" formatCode="0%">
                  <c:v>0.23</c:v>
                </c:pt>
                <c:pt idx="192" formatCode="0%">
                  <c:v>0.02</c:v>
                </c:pt>
                <c:pt idx="194" formatCode="0%">
                  <c:v>0.68</c:v>
                </c:pt>
                <c:pt idx="196" formatCode="0%">
                  <c:v>0.83</c:v>
                </c:pt>
                <c:pt idx="198" formatCode="0%">
                  <c:v>0.83</c:v>
                </c:pt>
                <c:pt idx="200" formatCode="0%">
                  <c:v>0.83</c:v>
                </c:pt>
                <c:pt idx="202" formatCode="0%">
                  <c:v>0.82</c:v>
                </c:pt>
                <c:pt idx="204" formatCode="0%">
                  <c:v>0.83</c:v>
                </c:pt>
                <c:pt idx="206" formatCode="0%">
                  <c:v>0.83</c:v>
                </c:pt>
                <c:pt idx="208" formatCode="0%">
                  <c:v>0.83</c:v>
                </c:pt>
                <c:pt idx="210" formatCode="0%">
                  <c:v>0.83</c:v>
                </c:pt>
                <c:pt idx="212" formatCode="0%">
                  <c:v>0.84</c:v>
                </c:pt>
                <c:pt idx="214" formatCode="0%">
                  <c:v>0.51</c:v>
                </c:pt>
                <c:pt idx="216" formatCode="0%">
                  <c:v>0.18</c:v>
                </c:pt>
                <c:pt idx="218" formatCode="0%">
                  <c:v>0.25</c:v>
                </c:pt>
                <c:pt idx="220" formatCode="0%">
                  <c:v>0.16</c:v>
                </c:pt>
                <c:pt idx="222" formatCode="0%">
                  <c:v>0.83</c:v>
                </c:pt>
                <c:pt idx="224" formatCode="0%">
                  <c:v>0.84</c:v>
                </c:pt>
                <c:pt idx="226" formatCode="0%">
                  <c:v>0.83</c:v>
                </c:pt>
                <c:pt idx="228" formatCode="0%">
                  <c:v>0.83</c:v>
                </c:pt>
                <c:pt idx="230" formatCode="0%">
                  <c:v>0.83</c:v>
                </c:pt>
                <c:pt idx="232" formatCode="0%">
                  <c:v>0.84</c:v>
                </c:pt>
                <c:pt idx="234" formatCode="0%">
                  <c:v>0.83</c:v>
                </c:pt>
                <c:pt idx="236" formatCode="0%">
                  <c:v>0.83</c:v>
                </c:pt>
                <c:pt idx="238" formatCode="0%">
                  <c:v>0.84</c:v>
                </c:pt>
                <c:pt idx="240" formatCode="0%">
                  <c:v>0.84</c:v>
                </c:pt>
                <c:pt idx="242" formatCode="0%">
                  <c:v>0.2</c:v>
                </c:pt>
                <c:pt idx="244" formatCode="0%">
                  <c:v>0.23</c:v>
                </c:pt>
                <c:pt idx="246" formatCode="0%">
                  <c:v>0.13</c:v>
                </c:pt>
                <c:pt idx="248" formatCode="0%">
                  <c:v>0.01</c:v>
                </c:pt>
                <c:pt idx="250" formatCode="0%">
                  <c:v>0.84</c:v>
                </c:pt>
                <c:pt idx="252" formatCode="0%">
                  <c:v>0.83</c:v>
                </c:pt>
                <c:pt idx="254" formatCode="0%">
                  <c:v>0.83</c:v>
                </c:pt>
                <c:pt idx="256" formatCode="0%">
                  <c:v>0.83</c:v>
                </c:pt>
                <c:pt idx="258" formatCode="0%">
                  <c:v>0.83</c:v>
                </c:pt>
                <c:pt idx="260" formatCode="0%">
                  <c:v>0.83</c:v>
                </c:pt>
                <c:pt idx="262" formatCode="0%">
                  <c:v>0.83</c:v>
                </c:pt>
                <c:pt idx="264" formatCode="0%">
                  <c:v>0.83</c:v>
                </c:pt>
                <c:pt idx="266" formatCode="0%">
                  <c:v>0.84</c:v>
                </c:pt>
                <c:pt idx="268" formatCode="0%">
                  <c:v>0.83</c:v>
                </c:pt>
                <c:pt idx="270" formatCode="0%">
                  <c:v>0.32</c:v>
                </c:pt>
                <c:pt idx="272" formatCode="0%">
                  <c:v>0.27</c:v>
                </c:pt>
                <c:pt idx="274" formatCode="0%">
                  <c:v>0.03</c:v>
                </c:pt>
                <c:pt idx="276" formatCode="0%">
                  <c:v>0.84</c:v>
                </c:pt>
                <c:pt idx="278" formatCode="0%">
                  <c:v>0.83</c:v>
                </c:pt>
                <c:pt idx="280" formatCode="0%">
                  <c:v>0.83</c:v>
                </c:pt>
                <c:pt idx="282" formatCode="0%">
                  <c:v>0.83</c:v>
                </c:pt>
                <c:pt idx="284" formatCode="0%">
                  <c:v>0.83</c:v>
                </c:pt>
                <c:pt idx="286" formatCode="0%">
                  <c:v>0.84</c:v>
                </c:pt>
                <c:pt idx="288" formatCode="0%">
                  <c:v>0.83</c:v>
                </c:pt>
                <c:pt idx="290" formatCode="0%">
                  <c:v>0.83</c:v>
                </c:pt>
                <c:pt idx="292" formatCode="0%">
                  <c:v>0.83</c:v>
                </c:pt>
                <c:pt idx="294" formatCode="0%">
                  <c:v>0.83</c:v>
                </c:pt>
                <c:pt idx="296" formatCode="0%">
                  <c:v>0.36</c:v>
                </c:pt>
                <c:pt idx="298" formatCode="0%">
                  <c:v>0.23</c:v>
                </c:pt>
                <c:pt idx="300" formatCode="0%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01-4E80-ABE0-9B2F8A827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MNIST_RAM32G!$X$254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MNIST_RAM32G!$X$255:$X$555</c:f>
              <c:numCache>
                <c:formatCode>General</c:formatCode>
                <c:ptCount val="301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0.01</c:v>
                </c:pt>
                <c:pt idx="10" formatCode="0%">
                  <c:v>0.01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0.22</c:v>
                </c:pt>
                <c:pt idx="18" formatCode="0%">
                  <c:v>0.24</c:v>
                </c:pt>
                <c:pt idx="20" formatCode="0%">
                  <c:v>0.26</c:v>
                </c:pt>
                <c:pt idx="22" formatCode="0%">
                  <c:v>0.25</c:v>
                </c:pt>
                <c:pt idx="24" formatCode="0%">
                  <c:v>0.02</c:v>
                </c:pt>
                <c:pt idx="26" formatCode="0%">
                  <c:v>7.0000000000000007E-2</c:v>
                </c:pt>
                <c:pt idx="28" formatCode="0%">
                  <c:v>0.85</c:v>
                </c:pt>
                <c:pt idx="30" formatCode="0%">
                  <c:v>0.84</c:v>
                </c:pt>
                <c:pt idx="32" formatCode="0%">
                  <c:v>0.84</c:v>
                </c:pt>
                <c:pt idx="34" formatCode="0%">
                  <c:v>0.83</c:v>
                </c:pt>
                <c:pt idx="36" formatCode="0%">
                  <c:v>0.84</c:v>
                </c:pt>
                <c:pt idx="38" formatCode="0%">
                  <c:v>0.84</c:v>
                </c:pt>
                <c:pt idx="40" formatCode="0%">
                  <c:v>0.83</c:v>
                </c:pt>
                <c:pt idx="42" formatCode="0%">
                  <c:v>0.83</c:v>
                </c:pt>
                <c:pt idx="44" formatCode="0%">
                  <c:v>0.83</c:v>
                </c:pt>
                <c:pt idx="46" formatCode="0%">
                  <c:v>0.83</c:v>
                </c:pt>
                <c:pt idx="48" formatCode="0%">
                  <c:v>0.23</c:v>
                </c:pt>
                <c:pt idx="50" formatCode="0%">
                  <c:v>0.28000000000000003</c:v>
                </c:pt>
                <c:pt idx="52" formatCode="0%">
                  <c:v>0.27</c:v>
                </c:pt>
                <c:pt idx="54" formatCode="0%">
                  <c:v>0.02</c:v>
                </c:pt>
                <c:pt idx="56" formatCode="0%">
                  <c:v>0.84</c:v>
                </c:pt>
                <c:pt idx="58" formatCode="0%">
                  <c:v>0.83</c:v>
                </c:pt>
                <c:pt idx="60" formatCode="0%">
                  <c:v>0.83</c:v>
                </c:pt>
                <c:pt idx="62" formatCode="0%">
                  <c:v>0.83</c:v>
                </c:pt>
                <c:pt idx="64" formatCode="0%">
                  <c:v>0.83</c:v>
                </c:pt>
                <c:pt idx="66" formatCode="0%">
                  <c:v>0.83</c:v>
                </c:pt>
                <c:pt idx="68" formatCode="0%">
                  <c:v>0.83</c:v>
                </c:pt>
                <c:pt idx="70" formatCode="0%">
                  <c:v>0.83</c:v>
                </c:pt>
                <c:pt idx="72" formatCode="0%">
                  <c:v>0.84</c:v>
                </c:pt>
                <c:pt idx="74" formatCode="0%">
                  <c:v>0.83</c:v>
                </c:pt>
                <c:pt idx="76" formatCode="0%">
                  <c:v>0.26</c:v>
                </c:pt>
                <c:pt idx="78" formatCode="0%">
                  <c:v>0.36</c:v>
                </c:pt>
                <c:pt idx="80" formatCode="0%">
                  <c:v>0.09</c:v>
                </c:pt>
                <c:pt idx="82" formatCode="0%">
                  <c:v>0.85</c:v>
                </c:pt>
                <c:pt idx="84" formatCode="0%">
                  <c:v>0.83</c:v>
                </c:pt>
                <c:pt idx="86" formatCode="0%">
                  <c:v>0.83</c:v>
                </c:pt>
                <c:pt idx="88" formatCode="0%">
                  <c:v>0.84</c:v>
                </c:pt>
                <c:pt idx="90" formatCode="0%">
                  <c:v>0.83</c:v>
                </c:pt>
                <c:pt idx="92" formatCode="0%">
                  <c:v>0.83</c:v>
                </c:pt>
                <c:pt idx="94" formatCode="0%">
                  <c:v>0.83</c:v>
                </c:pt>
                <c:pt idx="96" formatCode="0%">
                  <c:v>0.83</c:v>
                </c:pt>
                <c:pt idx="98" formatCode="0%">
                  <c:v>0.84</c:v>
                </c:pt>
                <c:pt idx="100" formatCode="0%">
                  <c:v>0.83</c:v>
                </c:pt>
                <c:pt idx="102" formatCode="0%">
                  <c:v>0.32</c:v>
                </c:pt>
                <c:pt idx="104" formatCode="0%">
                  <c:v>0.28000000000000003</c:v>
                </c:pt>
                <c:pt idx="106" formatCode="0%">
                  <c:v>0.26</c:v>
                </c:pt>
                <c:pt idx="108" formatCode="0%">
                  <c:v>0.02</c:v>
                </c:pt>
                <c:pt idx="110" formatCode="0%">
                  <c:v>0.84</c:v>
                </c:pt>
                <c:pt idx="112" formatCode="0%">
                  <c:v>0.83</c:v>
                </c:pt>
                <c:pt idx="114" formatCode="0%">
                  <c:v>0.84</c:v>
                </c:pt>
                <c:pt idx="116" formatCode="0%">
                  <c:v>0.83</c:v>
                </c:pt>
                <c:pt idx="118" formatCode="0%">
                  <c:v>0.83</c:v>
                </c:pt>
                <c:pt idx="120" formatCode="0%">
                  <c:v>0.83</c:v>
                </c:pt>
                <c:pt idx="122" formatCode="0%">
                  <c:v>0.84</c:v>
                </c:pt>
                <c:pt idx="124" formatCode="0%">
                  <c:v>0.83</c:v>
                </c:pt>
                <c:pt idx="126" formatCode="0%">
                  <c:v>0.83</c:v>
                </c:pt>
                <c:pt idx="128" formatCode="0%">
                  <c:v>0.84</c:v>
                </c:pt>
                <c:pt idx="130" formatCode="0%">
                  <c:v>0.26</c:v>
                </c:pt>
                <c:pt idx="132" formatCode="0%">
                  <c:v>0.18</c:v>
                </c:pt>
                <c:pt idx="134" formatCode="0%">
                  <c:v>0.22</c:v>
                </c:pt>
                <c:pt idx="136" formatCode="0%">
                  <c:v>0.02</c:v>
                </c:pt>
                <c:pt idx="138" formatCode="0%">
                  <c:v>0.85</c:v>
                </c:pt>
                <c:pt idx="140" formatCode="0%">
                  <c:v>0.83</c:v>
                </c:pt>
                <c:pt idx="142" formatCode="0%">
                  <c:v>0.83</c:v>
                </c:pt>
                <c:pt idx="144" formatCode="0%">
                  <c:v>0.83</c:v>
                </c:pt>
                <c:pt idx="146" formatCode="0%">
                  <c:v>0.82</c:v>
                </c:pt>
                <c:pt idx="148" formatCode="0%">
                  <c:v>0.83</c:v>
                </c:pt>
                <c:pt idx="150" formatCode="0%">
                  <c:v>0.83</c:v>
                </c:pt>
                <c:pt idx="152" formatCode="0%">
                  <c:v>0.83</c:v>
                </c:pt>
                <c:pt idx="154" formatCode="0%">
                  <c:v>0.84</c:v>
                </c:pt>
                <c:pt idx="156" formatCode="0%">
                  <c:v>0.84</c:v>
                </c:pt>
                <c:pt idx="158" formatCode="0%">
                  <c:v>0.28999999999999998</c:v>
                </c:pt>
                <c:pt idx="160" formatCode="0%">
                  <c:v>0.21</c:v>
                </c:pt>
                <c:pt idx="162" formatCode="0%">
                  <c:v>0.23</c:v>
                </c:pt>
                <c:pt idx="164" formatCode="0%">
                  <c:v>0.01</c:v>
                </c:pt>
                <c:pt idx="166" formatCode="0%">
                  <c:v>0.84</c:v>
                </c:pt>
                <c:pt idx="168" formatCode="0%">
                  <c:v>0.83</c:v>
                </c:pt>
                <c:pt idx="170" formatCode="0%">
                  <c:v>0.84</c:v>
                </c:pt>
                <c:pt idx="172" formatCode="0%">
                  <c:v>0.83</c:v>
                </c:pt>
                <c:pt idx="174" formatCode="0%">
                  <c:v>0.83</c:v>
                </c:pt>
                <c:pt idx="176" formatCode="0%">
                  <c:v>0.84</c:v>
                </c:pt>
                <c:pt idx="178" formatCode="0%">
                  <c:v>0.83</c:v>
                </c:pt>
                <c:pt idx="180" formatCode="0%">
                  <c:v>0.84</c:v>
                </c:pt>
                <c:pt idx="182" formatCode="0%">
                  <c:v>0.84</c:v>
                </c:pt>
                <c:pt idx="184" formatCode="0%">
                  <c:v>0.83</c:v>
                </c:pt>
                <c:pt idx="186" formatCode="0%">
                  <c:v>0.63</c:v>
                </c:pt>
                <c:pt idx="188" formatCode="0%">
                  <c:v>0.19</c:v>
                </c:pt>
                <c:pt idx="190" formatCode="0%">
                  <c:v>0.23</c:v>
                </c:pt>
                <c:pt idx="192" formatCode="0%">
                  <c:v>0.02</c:v>
                </c:pt>
                <c:pt idx="194" formatCode="0%">
                  <c:v>0.68</c:v>
                </c:pt>
                <c:pt idx="196" formatCode="0%">
                  <c:v>0.83</c:v>
                </c:pt>
                <c:pt idx="198" formatCode="0%">
                  <c:v>0.83</c:v>
                </c:pt>
                <c:pt idx="200" formatCode="0%">
                  <c:v>0.83</c:v>
                </c:pt>
                <c:pt idx="202" formatCode="0%">
                  <c:v>0.82</c:v>
                </c:pt>
                <c:pt idx="204" formatCode="0%">
                  <c:v>0.83</c:v>
                </c:pt>
                <c:pt idx="206" formatCode="0%">
                  <c:v>0.83</c:v>
                </c:pt>
                <c:pt idx="208" formatCode="0%">
                  <c:v>0.83</c:v>
                </c:pt>
                <c:pt idx="210" formatCode="0%">
                  <c:v>0.83</c:v>
                </c:pt>
                <c:pt idx="212" formatCode="0%">
                  <c:v>0.84</c:v>
                </c:pt>
                <c:pt idx="214" formatCode="0%">
                  <c:v>0.51</c:v>
                </c:pt>
                <c:pt idx="216" formatCode="0%">
                  <c:v>0.18</c:v>
                </c:pt>
                <c:pt idx="218" formatCode="0%">
                  <c:v>0.25</c:v>
                </c:pt>
                <c:pt idx="220" formatCode="0%">
                  <c:v>0.16</c:v>
                </c:pt>
                <c:pt idx="222" formatCode="0%">
                  <c:v>0.83</c:v>
                </c:pt>
                <c:pt idx="224" formatCode="0%">
                  <c:v>0.84</c:v>
                </c:pt>
                <c:pt idx="226" formatCode="0%">
                  <c:v>0.83</c:v>
                </c:pt>
                <c:pt idx="228" formatCode="0%">
                  <c:v>0.83</c:v>
                </c:pt>
                <c:pt idx="230" formatCode="0%">
                  <c:v>0.83</c:v>
                </c:pt>
                <c:pt idx="232" formatCode="0%">
                  <c:v>0.84</c:v>
                </c:pt>
                <c:pt idx="234" formatCode="0%">
                  <c:v>0.83</c:v>
                </c:pt>
                <c:pt idx="236" formatCode="0%">
                  <c:v>0.83</c:v>
                </c:pt>
                <c:pt idx="238" formatCode="0%">
                  <c:v>0.84</c:v>
                </c:pt>
                <c:pt idx="240" formatCode="0%">
                  <c:v>0.84</c:v>
                </c:pt>
                <c:pt idx="242" formatCode="0%">
                  <c:v>0.2</c:v>
                </c:pt>
                <c:pt idx="244" formatCode="0%">
                  <c:v>0.23</c:v>
                </c:pt>
                <c:pt idx="246" formatCode="0%">
                  <c:v>0.13</c:v>
                </c:pt>
                <c:pt idx="248" formatCode="0%">
                  <c:v>0.01</c:v>
                </c:pt>
                <c:pt idx="250" formatCode="0%">
                  <c:v>0.84</c:v>
                </c:pt>
                <c:pt idx="252" formatCode="0%">
                  <c:v>0.83</c:v>
                </c:pt>
                <c:pt idx="254" formatCode="0%">
                  <c:v>0.83</c:v>
                </c:pt>
                <c:pt idx="256" formatCode="0%">
                  <c:v>0.83</c:v>
                </c:pt>
                <c:pt idx="258" formatCode="0%">
                  <c:v>0.83</c:v>
                </c:pt>
                <c:pt idx="260" formatCode="0%">
                  <c:v>0.83</c:v>
                </c:pt>
                <c:pt idx="262" formatCode="0%">
                  <c:v>0.83</c:v>
                </c:pt>
                <c:pt idx="264" formatCode="0%">
                  <c:v>0.83</c:v>
                </c:pt>
                <c:pt idx="266" formatCode="0%">
                  <c:v>0.84</c:v>
                </c:pt>
                <c:pt idx="268" formatCode="0%">
                  <c:v>0.83</c:v>
                </c:pt>
                <c:pt idx="270" formatCode="0%">
                  <c:v>0.32</c:v>
                </c:pt>
                <c:pt idx="272" formatCode="0%">
                  <c:v>0.27</c:v>
                </c:pt>
                <c:pt idx="274" formatCode="0%">
                  <c:v>0.03</c:v>
                </c:pt>
                <c:pt idx="276" formatCode="0%">
                  <c:v>0.84</c:v>
                </c:pt>
                <c:pt idx="278" formatCode="0%">
                  <c:v>0.83</c:v>
                </c:pt>
                <c:pt idx="280" formatCode="0%">
                  <c:v>0.83</c:v>
                </c:pt>
                <c:pt idx="282" formatCode="0%">
                  <c:v>0.83</c:v>
                </c:pt>
                <c:pt idx="284" formatCode="0%">
                  <c:v>0.83</c:v>
                </c:pt>
                <c:pt idx="286" formatCode="0%">
                  <c:v>0.84</c:v>
                </c:pt>
                <c:pt idx="288" formatCode="0%">
                  <c:v>0.83</c:v>
                </c:pt>
                <c:pt idx="290" formatCode="0%">
                  <c:v>0.83</c:v>
                </c:pt>
                <c:pt idx="292" formatCode="0%">
                  <c:v>0.83</c:v>
                </c:pt>
                <c:pt idx="294" formatCode="0%">
                  <c:v>0.83</c:v>
                </c:pt>
                <c:pt idx="296" formatCode="0%">
                  <c:v>0.36</c:v>
                </c:pt>
                <c:pt idx="298" formatCode="0%">
                  <c:v>0.23</c:v>
                </c:pt>
                <c:pt idx="300" formatCode="0%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8-4194-BC5C-943155C71E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Sheet1!$B$8:$B$314</c:f>
              <c:numCache>
                <c:formatCode>General</c:formatCode>
                <c:ptCount val="307"/>
                <c:pt idx="0" formatCode="0%">
                  <c:v>0.21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0.02</c:v>
                </c:pt>
                <c:pt idx="18" formatCode="0%">
                  <c:v>0.12</c:v>
                </c:pt>
                <c:pt idx="20" formatCode="0%">
                  <c:v>0.23</c:v>
                </c:pt>
                <c:pt idx="22" formatCode="0%">
                  <c:v>0.23</c:v>
                </c:pt>
                <c:pt idx="24" formatCode="0%">
                  <c:v>0.02</c:v>
                </c:pt>
                <c:pt idx="26" formatCode="0%">
                  <c:v>0.02</c:v>
                </c:pt>
                <c:pt idx="28" formatCode="0%">
                  <c:v>0.16</c:v>
                </c:pt>
                <c:pt idx="30" formatCode="0%">
                  <c:v>0.85</c:v>
                </c:pt>
                <c:pt idx="32" formatCode="0%">
                  <c:v>0.88</c:v>
                </c:pt>
                <c:pt idx="34" formatCode="0%">
                  <c:v>0.81</c:v>
                </c:pt>
                <c:pt idx="36" formatCode="0%">
                  <c:v>0.87</c:v>
                </c:pt>
                <c:pt idx="38" formatCode="0%">
                  <c:v>0.86</c:v>
                </c:pt>
                <c:pt idx="40" formatCode="0%">
                  <c:v>0.86</c:v>
                </c:pt>
                <c:pt idx="42" formatCode="0%">
                  <c:v>0.86</c:v>
                </c:pt>
                <c:pt idx="44" formatCode="0%">
                  <c:v>0.86</c:v>
                </c:pt>
                <c:pt idx="46" formatCode="0%">
                  <c:v>0.86</c:v>
                </c:pt>
                <c:pt idx="48" formatCode="0%">
                  <c:v>0.56999999999999995</c:v>
                </c:pt>
                <c:pt idx="50" formatCode="0%">
                  <c:v>0.5</c:v>
                </c:pt>
                <c:pt idx="52" formatCode="0%">
                  <c:v>0.65</c:v>
                </c:pt>
                <c:pt idx="54" formatCode="0%">
                  <c:v>0.87</c:v>
                </c:pt>
                <c:pt idx="56" formatCode="0%">
                  <c:v>0.85</c:v>
                </c:pt>
                <c:pt idx="58" formatCode="0%">
                  <c:v>0.86</c:v>
                </c:pt>
                <c:pt idx="60" formatCode="0%">
                  <c:v>0.83</c:v>
                </c:pt>
                <c:pt idx="62" formatCode="0%">
                  <c:v>0.86</c:v>
                </c:pt>
                <c:pt idx="64" formatCode="0%">
                  <c:v>0.87</c:v>
                </c:pt>
                <c:pt idx="66" formatCode="0%">
                  <c:v>0.86</c:v>
                </c:pt>
                <c:pt idx="68" formatCode="0%">
                  <c:v>0.86</c:v>
                </c:pt>
                <c:pt idx="70" formatCode="0%">
                  <c:v>0.85</c:v>
                </c:pt>
                <c:pt idx="72" formatCode="0%">
                  <c:v>0.51</c:v>
                </c:pt>
                <c:pt idx="74" formatCode="0%">
                  <c:v>0.4</c:v>
                </c:pt>
                <c:pt idx="76" formatCode="0%">
                  <c:v>0.3</c:v>
                </c:pt>
                <c:pt idx="78" formatCode="0%">
                  <c:v>0.86</c:v>
                </c:pt>
                <c:pt idx="80" formatCode="0%">
                  <c:v>0.87</c:v>
                </c:pt>
                <c:pt idx="82" formatCode="0%">
                  <c:v>0.85</c:v>
                </c:pt>
                <c:pt idx="84" formatCode="0%">
                  <c:v>0.82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0.85</c:v>
                </c:pt>
                <c:pt idx="94" formatCode="0%">
                  <c:v>0.87</c:v>
                </c:pt>
                <c:pt idx="96" formatCode="0%">
                  <c:v>0.4</c:v>
                </c:pt>
                <c:pt idx="98" formatCode="0%">
                  <c:v>0.27</c:v>
                </c:pt>
                <c:pt idx="100" formatCode="0%">
                  <c:v>0.48</c:v>
                </c:pt>
                <c:pt idx="102" formatCode="0%">
                  <c:v>0.86</c:v>
                </c:pt>
                <c:pt idx="104" formatCode="0%">
                  <c:v>0.85</c:v>
                </c:pt>
                <c:pt idx="106" formatCode="0%">
                  <c:v>0.86</c:v>
                </c:pt>
                <c:pt idx="108" formatCode="0%">
                  <c:v>0.86</c:v>
                </c:pt>
                <c:pt idx="110" formatCode="0%">
                  <c:v>0.92</c:v>
                </c:pt>
                <c:pt idx="112" formatCode="0%">
                  <c:v>0.82</c:v>
                </c:pt>
                <c:pt idx="114" formatCode="0%">
                  <c:v>0.76</c:v>
                </c:pt>
                <c:pt idx="116" formatCode="0%">
                  <c:v>0.86</c:v>
                </c:pt>
                <c:pt idx="118" formatCode="0%">
                  <c:v>0.87</c:v>
                </c:pt>
                <c:pt idx="120" formatCode="0%">
                  <c:v>0.49</c:v>
                </c:pt>
                <c:pt idx="122" formatCode="0%">
                  <c:v>0.31</c:v>
                </c:pt>
                <c:pt idx="124" formatCode="0%">
                  <c:v>0.36</c:v>
                </c:pt>
                <c:pt idx="126" formatCode="0%">
                  <c:v>0.85</c:v>
                </c:pt>
                <c:pt idx="128" formatCode="0%">
                  <c:v>0.87</c:v>
                </c:pt>
                <c:pt idx="130" formatCode="0%">
                  <c:v>0.85</c:v>
                </c:pt>
                <c:pt idx="132" formatCode="0%">
                  <c:v>0.84</c:v>
                </c:pt>
                <c:pt idx="134" formatCode="0%">
                  <c:v>0.86</c:v>
                </c:pt>
                <c:pt idx="136" formatCode="0%">
                  <c:v>0.86</c:v>
                </c:pt>
                <c:pt idx="138" formatCode="0%">
                  <c:v>0.87</c:v>
                </c:pt>
                <c:pt idx="140" formatCode="0%">
                  <c:v>0.86</c:v>
                </c:pt>
                <c:pt idx="142" formatCode="0%">
                  <c:v>0.87</c:v>
                </c:pt>
                <c:pt idx="144" formatCode="0%">
                  <c:v>0.35</c:v>
                </c:pt>
                <c:pt idx="146" formatCode="0%">
                  <c:v>0.11</c:v>
                </c:pt>
                <c:pt idx="148" formatCode="0%">
                  <c:v>0.64</c:v>
                </c:pt>
                <c:pt idx="150" formatCode="0%">
                  <c:v>0.87</c:v>
                </c:pt>
                <c:pt idx="152" formatCode="0%">
                  <c:v>0.86</c:v>
                </c:pt>
                <c:pt idx="154" formatCode="0%">
                  <c:v>0.87</c:v>
                </c:pt>
                <c:pt idx="156" formatCode="0%">
                  <c:v>0.87</c:v>
                </c:pt>
                <c:pt idx="158" formatCode="0%">
                  <c:v>0.81</c:v>
                </c:pt>
                <c:pt idx="160" formatCode="0%">
                  <c:v>0.84</c:v>
                </c:pt>
                <c:pt idx="162" formatCode="0%">
                  <c:v>0.85</c:v>
                </c:pt>
                <c:pt idx="164" formatCode="0%">
                  <c:v>0.84</c:v>
                </c:pt>
                <c:pt idx="166" formatCode="0%">
                  <c:v>0.85</c:v>
                </c:pt>
                <c:pt idx="168" formatCode="0%">
                  <c:v>0.4</c:v>
                </c:pt>
                <c:pt idx="170" formatCode="0%">
                  <c:v>0.04</c:v>
                </c:pt>
                <c:pt idx="172" formatCode="0%">
                  <c:v>0.73</c:v>
                </c:pt>
                <c:pt idx="174" formatCode="0%">
                  <c:v>0.87</c:v>
                </c:pt>
                <c:pt idx="176" formatCode="0%">
                  <c:v>0.87</c:v>
                </c:pt>
                <c:pt idx="178" formatCode="0%">
                  <c:v>0.86</c:v>
                </c:pt>
                <c:pt idx="180" formatCode="0%">
                  <c:v>0.86</c:v>
                </c:pt>
                <c:pt idx="182" formatCode="0%">
                  <c:v>0.8</c:v>
                </c:pt>
                <c:pt idx="184" formatCode="0%">
                  <c:v>0.84</c:v>
                </c:pt>
                <c:pt idx="186" formatCode="0%">
                  <c:v>0.86</c:v>
                </c:pt>
                <c:pt idx="188" formatCode="0%">
                  <c:v>0.85</c:v>
                </c:pt>
                <c:pt idx="190" formatCode="0%">
                  <c:v>0.85</c:v>
                </c:pt>
                <c:pt idx="192" formatCode="0%">
                  <c:v>0.21</c:v>
                </c:pt>
                <c:pt idx="194" formatCode="0%">
                  <c:v>0.02</c:v>
                </c:pt>
                <c:pt idx="196" formatCode="0%">
                  <c:v>0.78</c:v>
                </c:pt>
                <c:pt idx="198" formatCode="0%">
                  <c:v>0.85</c:v>
                </c:pt>
                <c:pt idx="200" formatCode="0%">
                  <c:v>0.87</c:v>
                </c:pt>
                <c:pt idx="202" formatCode="0%">
                  <c:v>0.86</c:v>
                </c:pt>
                <c:pt idx="204" formatCode="0%">
                  <c:v>0.83</c:v>
                </c:pt>
                <c:pt idx="206" formatCode="0%">
                  <c:v>0.84</c:v>
                </c:pt>
                <c:pt idx="208" formatCode="0%">
                  <c:v>0.85</c:v>
                </c:pt>
                <c:pt idx="210" formatCode="0%">
                  <c:v>0.86</c:v>
                </c:pt>
                <c:pt idx="212" formatCode="0%">
                  <c:v>0.87</c:v>
                </c:pt>
                <c:pt idx="214" formatCode="0%">
                  <c:v>0.85</c:v>
                </c:pt>
                <c:pt idx="216" formatCode="0%">
                  <c:v>0.8</c:v>
                </c:pt>
                <c:pt idx="218" formatCode="0%">
                  <c:v>0.55000000000000004</c:v>
                </c:pt>
                <c:pt idx="220" formatCode="0%">
                  <c:v>0.27</c:v>
                </c:pt>
                <c:pt idx="222" formatCode="0%">
                  <c:v>0.87</c:v>
                </c:pt>
                <c:pt idx="224" formatCode="0%">
                  <c:v>0.84</c:v>
                </c:pt>
                <c:pt idx="226" formatCode="0%">
                  <c:v>0.87</c:v>
                </c:pt>
                <c:pt idx="228" formatCode="0%">
                  <c:v>0.8</c:v>
                </c:pt>
                <c:pt idx="230" formatCode="0%">
                  <c:v>0.86</c:v>
                </c:pt>
                <c:pt idx="232" formatCode="0%">
                  <c:v>0.87</c:v>
                </c:pt>
                <c:pt idx="234" formatCode="0%">
                  <c:v>0.86</c:v>
                </c:pt>
                <c:pt idx="236" formatCode="0%">
                  <c:v>0.87</c:v>
                </c:pt>
                <c:pt idx="238" formatCode="0%">
                  <c:v>0.86</c:v>
                </c:pt>
                <c:pt idx="240" formatCode="0%">
                  <c:v>0.56999999999999995</c:v>
                </c:pt>
                <c:pt idx="242" formatCode="0%">
                  <c:v>0.46</c:v>
                </c:pt>
                <c:pt idx="244" formatCode="0%">
                  <c:v>0.18</c:v>
                </c:pt>
                <c:pt idx="246" formatCode="0%">
                  <c:v>0.87</c:v>
                </c:pt>
                <c:pt idx="248" formatCode="0%">
                  <c:v>0.84</c:v>
                </c:pt>
                <c:pt idx="250" formatCode="0%">
                  <c:v>0.85</c:v>
                </c:pt>
                <c:pt idx="252" formatCode="0%">
                  <c:v>0.85</c:v>
                </c:pt>
                <c:pt idx="254" formatCode="0%">
                  <c:v>0.84</c:v>
                </c:pt>
                <c:pt idx="256" formatCode="0%">
                  <c:v>0.86</c:v>
                </c:pt>
                <c:pt idx="258" formatCode="0%">
                  <c:v>0.86</c:v>
                </c:pt>
                <c:pt idx="260" formatCode="0%">
                  <c:v>0.86</c:v>
                </c:pt>
                <c:pt idx="262" formatCode="0%">
                  <c:v>0.86</c:v>
                </c:pt>
                <c:pt idx="264" formatCode="0%">
                  <c:v>0.45</c:v>
                </c:pt>
                <c:pt idx="266" formatCode="0%">
                  <c:v>0.41</c:v>
                </c:pt>
                <c:pt idx="268" formatCode="0%">
                  <c:v>0.28000000000000003</c:v>
                </c:pt>
                <c:pt idx="270" formatCode="0%">
                  <c:v>0.87</c:v>
                </c:pt>
                <c:pt idx="272" formatCode="0%">
                  <c:v>0.87</c:v>
                </c:pt>
                <c:pt idx="274" formatCode="0%">
                  <c:v>0.85</c:v>
                </c:pt>
                <c:pt idx="276" formatCode="0%">
                  <c:v>0.86</c:v>
                </c:pt>
                <c:pt idx="278" formatCode="0%">
                  <c:v>0.87</c:v>
                </c:pt>
                <c:pt idx="280" formatCode="0%">
                  <c:v>0.86</c:v>
                </c:pt>
                <c:pt idx="282" formatCode="0%">
                  <c:v>0.83</c:v>
                </c:pt>
                <c:pt idx="284" formatCode="0%">
                  <c:v>0.84</c:v>
                </c:pt>
                <c:pt idx="286" formatCode="0%">
                  <c:v>0.86</c:v>
                </c:pt>
                <c:pt idx="288" formatCode="0%">
                  <c:v>0.35</c:v>
                </c:pt>
                <c:pt idx="290" formatCode="0%">
                  <c:v>0.05</c:v>
                </c:pt>
                <c:pt idx="292" formatCode="0%">
                  <c:v>0.1</c:v>
                </c:pt>
                <c:pt idx="294" formatCode="0%">
                  <c:v>0.23</c:v>
                </c:pt>
                <c:pt idx="296" formatCode="0%">
                  <c:v>0.23</c:v>
                </c:pt>
                <c:pt idx="298" formatCode="0%">
                  <c:v>0.23</c:v>
                </c:pt>
                <c:pt idx="300" formatCode="0%">
                  <c:v>0.23</c:v>
                </c:pt>
                <c:pt idx="302" formatCode="0%">
                  <c:v>0.23</c:v>
                </c:pt>
                <c:pt idx="304" formatCode="0%">
                  <c:v>0.22</c:v>
                </c:pt>
                <c:pt idx="306" formatCode="0%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4-4CFE-912C-1F065FB45D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rgbClr val="3B3B3B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/>
              <a:t>1GB</a:t>
            </a:r>
            <a:r>
              <a:rPr lang="en-US" altLang="ko-KR" b="1" baseline="0"/>
              <a:t> MNIST dataset training Time </a:t>
            </a:r>
            <a:endParaRPr lang="ko-KR" altLang="en-US" b="1"/>
          </a:p>
        </c:rich>
      </c:tx>
      <c:layout>
        <c:manualLayout>
          <c:xMode val="edge"/>
          <c:yMode val="edge"/>
          <c:x val="0.32790091622189582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C-4047-9862-002984E0DE67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C-4047-9862-002984E0DE67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C-4047-9862-002984E0DE6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numpy_shuffle per epoch</c:v>
                </c:pt>
                <c:pt idx="1">
                  <c:v>multithread_shuffle per epoch</c:v>
                </c:pt>
                <c:pt idx="2">
                  <c:v>tf.data+numpy_shuffle</c:v>
                </c:pt>
                <c:pt idx="3">
                  <c:v>tf.data+multithread shuffle</c:v>
                </c:pt>
              </c:strCache>
            </c:strRef>
          </c:cat>
          <c:val>
            <c:numRef>
              <c:f>Sheet1!$C$11:$F$11</c:f>
              <c:numCache>
                <c:formatCode>General</c:formatCode>
                <c:ptCount val="4"/>
                <c:pt idx="0">
                  <c:v>875</c:v>
                </c:pt>
                <c:pt idx="1">
                  <c:v>822</c:v>
                </c:pt>
                <c:pt idx="2">
                  <c:v>843</c:v>
                </c:pt>
                <c:pt idx="3">
                  <c:v>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8CC-4047-9862-002984E0DE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25201504"/>
        <c:axId val="927089152"/>
      </c:barChart>
      <c:catAx>
        <c:axId val="92520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7089152"/>
        <c:crosses val="autoZero"/>
        <c:auto val="1"/>
        <c:lblAlgn val="ctr"/>
        <c:lblOffset val="100"/>
        <c:noMultiLvlLbl val="0"/>
      </c:catAx>
      <c:valAx>
        <c:axId val="92708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5201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500MB Numpy Shuffle Training Loss</a:t>
            </a:r>
            <a:endParaRPr 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Sheet1!$C$59</c:f>
              <c:strCache>
                <c:ptCount val="1"/>
                <c:pt idx="0">
                  <c:v>Shuffle per epoch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Sheet1!$C$60:$C$69</c:f>
              <c:numCache>
                <c:formatCode>General</c:formatCode>
                <c:ptCount val="10"/>
                <c:pt idx="0">
                  <c:v>0.05</c:v>
                </c:pt>
                <c:pt idx="1">
                  <c:v>0.06</c:v>
                </c:pt>
                <c:pt idx="2">
                  <c:v>7.0000000000000007E-2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0.09</c:v>
                </c:pt>
                <c:pt idx="7">
                  <c:v>0.1</c:v>
                </c:pt>
                <c:pt idx="8">
                  <c:v>0.11</c:v>
                </c:pt>
                <c:pt idx="9">
                  <c:v>0.11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BD-49C5-9BB8-24DDE91D1EAF}"/>
            </c:ext>
          </c:extLst>
        </c:ser>
        <c:ser>
          <c:idx val="1"/>
          <c:order val="1"/>
          <c:tx>
            <c:strRef>
              <c:f>Sheet1!$D$59</c:f>
              <c:strCache>
                <c:ptCount val="1"/>
                <c:pt idx="0">
                  <c:v>1Shuffle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Sheet1!$D$60:$D$69</c:f>
              <c:numCache>
                <c:formatCode>General</c:formatCode>
                <c:ptCount val="10"/>
                <c:pt idx="0">
                  <c:v>7.0000000000000007E-2</c:v>
                </c:pt>
                <c:pt idx="1">
                  <c:v>0.08</c:v>
                </c:pt>
                <c:pt idx="2">
                  <c:v>0.08</c:v>
                </c:pt>
                <c:pt idx="3">
                  <c:v>0.15</c:v>
                </c:pt>
                <c:pt idx="4">
                  <c:v>0.14000000000000001</c:v>
                </c:pt>
                <c:pt idx="5">
                  <c:v>0.16</c:v>
                </c:pt>
                <c:pt idx="6">
                  <c:v>0.18</c:v>
                </c:pt>
                <c:pt idx="7">
                  <c:v>0.19</c:v>
                </c:pt>
                <c:pt idx="8">
                  <c:v>0.19</c:v>
                </c:pt>
                <c:pt idx="9">
                  <c:v>0.21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BD-49C5-9BB8-24DDE91D1EA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1358367"/>
        <c:axId val="491358783"/>
      </c:lineChart>
      <c:catAx>
        <c:axId val="491358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Epoch</a:t>
                </a:r>
                <a:endParaRPr lang="ko-KR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1358783"/>
        <c:crosses val="autoZero"/>
        <c:auto val="1"/>
        <c:lblAlgn val="ctr"/>
        <c:lblOffset val="100"/>
        <c:noMultiLvlLbl val="0"/>
      </c:catAx>
      <c:valAx>
        <c:axId val="491358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Test Loss</a:t>
                </a:r>
                <a:endParaRPr lang="ko-KR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1358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 err="1">
                <a:solidFill>
                  <a:schemeClr val="tx1"/>
                </a:solidFill>
              </a:rPr>
              <a:t>Numpy</a:t>
            </a:r>
            <a:r>
              <a:rPr lang="en-US" altLang="ko-KR" b="1" dirty="0">
                <a:solidFill>
                  <a:schemeClr val="tx1"/>
                </a:solidFill>
              </a:rPr>
              <a:t> shuffle </a:t>
            </a:r>
            <a:r>
              <a:rPr lang="en-US" altLang="ko-KR" b="1" dirty="0" err="1">
                <a:solidFill>
                  <a:schemeClr val="tx1"/>
                </a:solidFill>
              </a:rPr>
              <a:t>Traning</a:t>
            </a:r>
            <a:r>
              <a:rPr lang="en-US" altLang="ko-KR" b="1" dirty="0">
                <a:solidFill>
                  <a:schemeClr val="tx1"/>
                </a:solidFill>
              </a:rPr>
              <a:t>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Sheet1!$H$9</c:f>
              <c:strCache>
                <c:ptCount val="1"/>
                <c:pt idx="0">
                  <c:v>1 Shuffle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Sheet1!$I$8:$J$8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Sheet1!$I$9:$J$9</c:f>
              <c:numCache>
                <c:formatCode>General</c:formatCode>
                <c:ptCount val="2"/>
                <c:pt idx="0">
                  <c:v>310.88</c:v>
                </c:pt>
                <c:pt idx="1">
                  <c:v>661.88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EC-462D-91E7-29AB0E3740D9}"/>
            </c:ext>
          </c:extLst>
        </c:ser>
        <c:ser>
          <c:idx val="1"/>
          <c:order val="1"/>
          <c:tx>
            <c:strRef>
              <c:f>Sheet1!$H$10</c:f>
              <c:strCache>
                <c:ptCount val="1"/>
                <c:pt idx="0">
                  <c:v>Shuffle per Epoch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Sheet1!$I$8:$J$8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Sheet1!$I$10:$J$10</c:f>
              <c:numCache>
                <c:formatCode>General</c:formatCode>
                <c:ptCount val="2"/>
                <c:pt idx="0">
                  <c:v>372.31</c:v>
                </c:pt>
                <c:pt idx="1">
                  <c:v>850.58600000000001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EC-462D-91E7-29AB0E3740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7036879"/>
        <c:axId val="547037295"/>
      </c:barChart>
      <c:catAx>
        <c:axId val="5470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037295"/>
        <c:crosses val="autoZero"/>
        <c:auto val="1"/>
        <c:lblAlgn val="ctr"/>
        <c:lblOffset val="100"/>
        <c:noMultiLvlLbl val="0"/>
      </c:catAx>
      <c:valAx>
        <c:axId val="547037295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baseline="0">
                    <a:solidFill>
                      <a:schemeClr val="tx1"/>
                    </a:solidFill>
                  </a:rPr>
                  <a:t>Elapsed Time(Sec.)</a:t>
                </a:r>
              </a:p>
            </c:rich>
          </c:tx>
          <c:layout>
            <c:manualLayout>
              <c:xMode val="edge"/>
              <c:yMode val="edge"/>
              <c:x val="3.2158317872603585E-2"/>
              <c:y val="0.382655569952490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0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Multi-thread shuffle Traning Time</a:t>
            </a:r>
            <a:endParaRPr 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1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Sheet1!$H$25</c:f>
              <c:strCache>
                <c:ptCount val="1"/>
                <c:pt idx="0">
                  <c:v>1 Shuffle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Sheet1!$I$24:$J$24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Sheet1!$I$25:$J$25</c:f>
              <c:numCache>
                <c:formatCode>General</c:formatCode>
                <c:ptCount val="2"/>
                <c:pt idx="0">
                  <c:v>308.52999999999997</c:v>
                </c:pt>
                <c:pt idx="1">
                  <c:v>693.2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89-4F92-8806-7DEDCB76165A}"/>
            </c:ext>
          </c:extLst>
        </c:ser>
        <c:ser>
          <c:idx val="1"/>
          <c:order val="1"/>
          <c:tx>
            <c:strRef>
              <c:f>Sheet1!$H$26</c:f>
              <c:strCache>
                <c:ptCount val="1"/>
                <c:pt idx="0">
                  <c:v>Shuffle per Epoch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Sheet1!$I$24:$J$24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Sheet1!$I$26:$J$26</c:f>
              <c:numCache>
                <c:formatCode>General</c:formatCode>
                <c:ptCount val="2"/>
                <c:pt idx="0">
                  <c:v>373.22</c:v>
                </c:pt>
                <c:pt idx="1">
                  <c:v>775.39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89-4F92-8806-7DEDCB7616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6951007"/>
        <c:axId val="416951423"/>
      </c:barChart>
      <c:catAx>
        <c:axId val="416951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6951423"/>
        <c:crosses val="autoZero"/>
        <c:auto val="1"/>
        <c:lblAlgn val="ctr"/>
        <c:lblOffset val="100"/>
        <c:noMultiLvlLbl val="0"/>
      </c:catAx>
      <c:valAx>
        <c:axId val="416951423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Elapsed Time(Sec.)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6951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Shuffling Time per Epoch(1000</a:t>
            </a:r>
            <a:r>
              <a:rPr lang="en-US" b="1" baseline="0" dirty="0"/>
              <a:t> thread)</a:t>
            </a:r>
            <a:endParaRPr 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Sheet1!$H$33</c:f>
              <c:strCache>
                <c:ptCount val="1"/>
                <c:pt idx="0">
                  <c:v>500MB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Sheet1!$I$32:$J$32</c:f>
              <c:strCache>
                <c:ptCount val="2"/>
                <c:pt idx="0">
                  <c:v>numpy</c:v>
                </c:pt>
                <c:pt idx="1">
                  <c:v>multishuffle</c:v>
                </c:pt>
              </c:strCache>
            </c:strRef>
          </c:cat>
          <c:val>
            <c:numRef>
              <c:f>Sheet1!$I$33:$J$33</c:f>
              <c:numCache>
                <c:formatCode>General</c:formatCode>
                <c:ptCount val="2"/>
                <c:pt idx="0">
                  <c:v>1.5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C8-49BD-9367-26EC466692AE}"/>
            </c:ext>
          </c:extLst>
        </c:ser>
        <c:ser>
          <c:idx val="1"/>
          <c:order val="1"/>
          <c:tx>
            <c:strRef>
              <c:f>Sheet1!$H$34</c:f>
              <c:strCache>
                <c:ptCount val="1"/>
                <c:pt idx="0">
                  <c:v>1GB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Sheet1!$I$32:$J$32</c:f>
              <c:strCache>
                <c:ptCount val="2"/>
                <c:pt idx="0">
                  <c:v>numpy</c:v>
                </c:pt>
                <c:pt idx="1">
                  <c:v>multishuffle</c:v>
                </c:pt>
              </c:strCache>
            </c:strRef>
          </c:cat>
          <c:val>
            <c:numRef>
              <c:f>Sheet1!$I$34:$J$34</c:f>
              <c:numCache>
                <c:formatCode>General</c:formatCode>
                <c:ptCount val="2"/>
                <c:pt idx="0">
                  <c:v>10.74</c:v>
                </c:pt>
                <c:pt idx="1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C8-49BD-9367-26EC466692A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1357119"/>
        <c:axId val="533095247"/>
      </c:barChart>
      <c:catAx>
        <c:axId val="49135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3095247"/>
        <c:crosses val="autoZero"/>
        <c:auto val="1"/>
        <c:lblAlgn val="ctr"/>
        <c:lblOffset val="100"/>
        <c:noMultiLvlLbl val="0"/>
      </c:catAx>
      <c:valAx>
        <c:axId val="533095247"/>
        <c:scaling>
          <c:orientation val="minMax"/>
          <c:max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Sec.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135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Sheet1!$B$52</c:f>
              <c:strCache>
                <c:ptCount val="1"/>
                <c:pt idx="0">
                  <c:v>Numpy _shuffle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Sheet1!$C$51:$D$51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Sheet1!$C$52:$D$52</c:f>
              <c:numCache>
                <c:formatCode>General</c:formatCode>
                <c:ptCount val="2"/>
                <c:pt idx="0">
                  <c:v>372.31</c:v>
                </c:pt>
                <c:pt idx="1">
                  <c:v>850.58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42-4C45-B145-C058FCE01DE9}"/>
            </c:ext>
          </c:extLst>
        </c:ser>
        <c:ser>
          <c:idx val="1"/>
          <c:order val="1"/>
          <c:tx>
            <c:strRef>
              <c:f>Sheet1!$B$53</c:f>
              <c:strCache>
                <c:ptCount val="1"/>
                <c:pt idx="0">
                  <c:v>Multi-thread shuffle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Sheet1!$C$51:$D$51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Sheet1!$C$53:$D$53</c:f>
              <c:numCache>
                <c:formatCode>General</c:formatCode>
                <c:ptCount val="2"/>
                <c:pt idx="0">
                  <c:v>373.22</c:v>
                </c:pt>
                <c:pt idx="1">
                  <c:v>775.39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42-4C45-B145-C058FCE01DE9}"/>
            </c:ext>
          </c:extLst>
        </c:ser>
        <c:ser>
          <c:idx val="2"/>
          <c:order val="2"/>
          <c:tx>
            <c:strRef>
              <c:f>Sheet1!$B$54</c:f>
              <c:strCache>
                <c:ptCount val="1"/>
                <c:pt idx="0">
                  <c:v>tfdata_shuffle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Sheet1!$C$51:$D$51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Sheet1!$C$54:$D$54</c:f>
              <c:numCache>
                <c:formatCode>General</c:formatCode>
                <c:ptCount val="2"/>
                <c:pt idx="0">
                  <c:v>321.01</c:v>
                </c:pt>
                <c:pt idx="1">
                  <c:v>738.88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42-4C45-B145-C058FCE01D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6346639"/>
        <c:axId val="606346223"/>
      </c:barChart>
      <c:catAx>
        <c:axId val="606346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6346223"/>
        <c:crosses val="autoZero"/>
        <c:auto val="1"/>
        <c:lblAlgn val="ctr"/>
        <c:lblOffset val="100"/>
        <c:noMultiLvlLbl val="0"/>
      </c:catAx>
      <c:valAx>
        <c:axId val="606346223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Elapsed Time(Sec.)</a:t>
                </a:r>
                <a:endParaRPr lang="ko-KR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634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tfdata+multishuffle Training Time </a:t>
            </a:r>
            <a:endParaRPr 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Sheet1!$C$84:$F$84</c:f>
              <c:strCache>
                <c:ptCount val="4"/>
                <c:pt idx="0">
                  <c:v>100 Thread</c:v>
                </c:pt>
                <c:pt idx="1">
                  <c:v>200 Thread</c:v>
                </c:pt>
                <c:pt idx="2">
                  <c:v>400 Thread</c:v>
                </c:pt>
                <c:pt idx="3">
                  <c:v>800 Thread</c:v>
                </c:pt>
              </c:strCache>
            </c:strRef>
          </c:cat>
          <c:val>
            <c:numRef>
              <c:f>Sheet1!$C$85:$F$85</c:f>
              <c:numCache>
                <c:formatCode>General</c:formatCode>
                <c:ptCount val="4"/>
                <c:pt idx="0">
                  <c:v>763</c:v>
                </c:pt>
                <c:pt idx="1">
                  <c:v>759</c:v>
                </c:pt>
                <c:pt idx="2">
                  <c:v>743</c:v>
                </c:pt>
                <c:pt idx="3">
                  <c:v>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EE-4DCE-B01E-C1CBA2B26F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210416"/>
        <c:axId val="799257488"/>
      </c:barChart>
      <c:catAx>
        <c:axId val="37321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9257488"/>
        <c:crosses val="autoZero"/>
        <c:auto val="1"/>
        <c:lblAlgn val="ctr"/>
        <c:lblOffset val="100"/>
        <c:noMultiLvlLbl val="0"/>
      </c:catAx>
      <c:valAx>
        <c:axId val="799257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Elapsed Time(Sec.)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3210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0.10007</cdr:x>
      <cdr:y>0.2596</cdr:y>
    </cdr:from>
    <cdr:to>
      <cdr:x>0.21541</cdr:x>
      <cdr:y>0.32901</cdr:y>
    </cdr:to>
    <cdr:cxnSp macro="">
      <cdr:nvCxnSpPr>
        <cdr:cNvPr id="3" name="직선 화살표 연결선 2">
          <a:extLst xmlns:a="http://schemas.openxmlformats.org/drawingml/2006/main">
            <a:ext uri="{FF2B5EF4-FFF2-40B4-BE49-F238E27FC236}">
              <a16:creationId xmlns:a16="http://schemas.microsoft.com/office/drawing/2014/main" id="{0E03F05A-8E28-4033-9FAF-B41ECBB1E7AA}"/>
            </a:ext>
          </a:extLst>
        </cdr:cNvPr>
        <cdr:cNvCxnSpPr/>
      </cdr:nvCxnSpPr>
      <cdr:spPr>
        <a:xfrm xmlns:a="http://schemas.openxmlformats.org/drawingml/2006/main" flipH="1">
          <a:off x="965752" y="706282"/>
          <a:ext cx="1113183" cy="188844"/>
        </a:xfrm>
        <a:prstGeom xmlns:a="http://schemas.openxmlformats.org/drawingml/2006/main" prst="straightConnector1">
          <a:avLst/>
        </a:prstGeom>
        <a:ln xmlns:a="http://schemas.openxmlformats.org/drawingml/2006/main" w="28575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0.21541</cdr:x>
      <cdr:y>0.20519</cdr:y>
    </cdr:from>
    <cdr:to>
      <cdr:x>0.44507</cdr:x>
      <cdr:y>0.34036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EA9CD331-927D-40E6-9A70-8BB80AD630B2}"/>
            </a:ext>
          </a:extLst>
        </cdr:cNvPr>
        <cdr:cNvSpPr txBox="1"/>
      </cdr:nvSpPr>
      <cdr:spPr>
        <a:xfrm xmlns:a="http://schemas.openxmlformats.org/drawingml/2006/main">
          <a:off x="2078935" y="558270"/>
          <a:ext cx="2216426" cy="3677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b="1" dirty="0">
              <a:solidFill>
                <a:srgbClr val="FF0000"/>
              </a:solidFill>
            </a:rPr>
            <a:t>Data Shuffle</a:t>
          </a:r>
          <a:endParaRPr lang="ko-KR" altLang="en-US" sz="1100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0.15309</cdr:x>
      <cdr:y>0.21662</cdr:y>
    </cdr:from>
    <cdr:to>
      <cdr:x>0.18151</cdr:x>
      <cdr:y>0.26917</cdr:y>
    </cdr:to>
    <cdr:sp macro="" textlink="">
      <cdr:nvSpPr>
        <cdr:cNvPr id="2" name="오른쪽 대괄호 1">
          <a:extLst xmlns:a="http://schemas.openxmlformats.org/drawingml/2006/main">
            <a:ext uri="{FF2B5EF4-FFF2-40B4-BE49-F238E27FC236}">
              <a16:creationId xmlns:a16="http://schemas.microsoft.com/office/drawing/2014/main" id="{A9CC7309-FCEE-4186-A352-0F9F7A019C5B}"/>
            </a:ext>
          </a:extLst>
        </cdr:cNvPr>
        <cdr:cNvSpPr/>
      </cdr:nvSpPr>
      <cdr:spPr>
        <a:xfrm xmlns:a="http://schemas.openxmlformats.org/drawingml/2006/main" rot="16200000">
          <a:off x="1889016" y="515710"/>
          <a:ext cx="147638" cy="333376"/>
        </a:xfrm>
        <a:prstGeom xmlns:a="http://schemas.openxmlformats.org/drawingml/2006/main" prst="rightBracket">
          <a:avLst/>
        </a:prstGeom>
        <a:ln xmlns:a="http://schemas.openxmlformats.org/drawingml/2006/main" w="190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0.14838</cdr:x>
      <cdr:y>0.11892</cdr:y>
    </cdr:from>
    <cdr:to>
      <cdr:x>0.22632</cdr:x>
      <cdr:y>0.4444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58823498-CF58-4F69-86B6-749DC89AD30B}"/>
            </a:ext>
          </a:extLst>
        </cdr:cNvPr>
        <cdr:cNvSpPr txBox="1"/>
      </cdr:nvSpPr>
      <cdr:spPr>
        <a:xfrm xmlns:a="http://schemas.openxmlformats.org/drawingml/2006/main">
          <a:off x="1740903" y="3341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100" b="1" dirty="0">
              <a:solidFill>
                <a:schemeClr val="bg1">
                  <a:lumMod val="50000"/>
                </a:schemeClr>
              </a:solidFill>
            </a:rPr>
            <a:t>1024</a:t>
          </a:r>
          <a:endParaRPr lang="ko-KR" altLang="en-US" sz="1100" b="1" dirty="0">
            <a:solidFill>
              <a:schemeClr val="bg1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0.17975</cdr:x>
      <cdr:y>0.5</cdr:y>
    </cdr:from>
    <cdr:to>
      <cdr:x>0.19937</cdr:x>
      <cdr:y>0.55255</cdr:y>
    </cdr:to>
    <cdr:sp macro="" textlink="">
      <cdr:nvSpPr>
        <cdr:cNvPr id="4" name="오른쪽 대괄호 3">
          <a:extLst xmlns:a="http://schemas.openxmlformats.org/drawingml/2006/main">
            <a:ext uri="{FF2B5EF4-FFF2-40B4-BE49-F238E27FC236}">
              <a16:creationId xmlns:a16="http://schemas.microsoft.com/office/drawing/2014/main" id="{E97E134C-09A0-4747-99EA-116E8D252DBD}"/>
            </a:ext>
          </a:extLst>
        </cdr:cNvPr>
        <cdr:cNvSpPr/>
      </cdr:nvSpPr>
      <cdr:spPr>
        <a:xfrm xmlns:a="http://schemas.openxmlformats.org/drawingml/2006/main" rot="16200000">
          <a:off x="2150160" y="1363432"/>
          <a:ext cx="147638" cy="230189"/>
        </a:xfrm>
        <a:prstGeom xmlns:a="http://schemas.openxmlformats.org/drawingml/2006/main" prst="rightBracket">
          <a:avLst/>
        </a:prstGeom>
        <a:ln xmlns:a="http://schemas.openxmlformats.org/drawingml/2006/main" w="190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0.17285</cdr:x>
      <cdr:y>0.40823</cdr:y>
    </cdr:from>
    <cdr:to>
      <cdr:x>0.25079</cdr:x>
      <cdr:y>0.73371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FAA9214A-1185-4208-AE18-163CAD1799B3}"/>
            </a:ext>
          </a:extLst>
        </cdr:cNvPr>
        <cdr:cNvSpPr txBox="1"/>
      </cdr:nvSpPr>
      <cdr:spPr>
        <a:xfrm xmlns:a="http://schemas.openxmlformats.org/drawingml/2006/main">
          <a:off x="2027923" y="11469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 b="1" dirty="0">
              <a:solidFill>
                <a:schemeClr val="bg1">
                  <a:lumMod val="50000"/>
                </a:schemeClr>
              </a:solidFill>
            </a:rPr>
            <a:t>512</a:t>
          </a:r>
          <a:endParaRPr lang="ko-KR" altLang="en-US" sz="1100" b="1" dirty="0">
            <a:solidFill>
              <a:schemeClr val="bg1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0.19796</cdr:x>
      <cdr:y>0.52441</cdr:y>
    </cdr:from>
    <cdr:to>
      <cdr:x>0.2759</cdr:x>
      <cdr:y>0.84989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7A666E99-5633-4168-9A3C-B47A4E6E1749}"/>
            </a:ext>
          </a:extLst>
        </cdr:cNvPr>
        <cdr:cNvSpPr txBox="1"/>
      </cdr:nvSpPr>
      <cdr:spPr>
        <a:xfrm xmlns:a="http://schemas.openxmlformats.org/drawingml/2006/main">
          <a:off x="2322563" y="147328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 b="1" dirty="0">
              <a:solidFill>
                <a:schemeClr val="bg1">
                  <a:lumMod val="50000"/>
                </a:schemeClr>
              </a:solidFill>
            </a:rPr>
            <a:t>256</a:t>
          </a:r>
          <a:endParaRPr lang="ko-KR" altLang="en-US" sz="1100" b="1" dirty="0">
            <a:solidFill>
              <a:schemeClr val="bg1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0.20097</cdr:x>
      <cdr:y>0.61618</cdr:y>
    </cdr:from>
    <cdr:to>
      <cdr:x>0.22728</cdr:x>
      <cdr:y>0.66828</cdr:y>
    </cdr:to>
    <cdr:sp macro="" textlink="">
      <cdr:nvSpPr>
        <cdr:cNvPr id="7" name="오른쪽 대괄호 6">
          <a:extLst xmlns:a="http://schemas.openxmlformats.org/drawingml/2006/main">
            <a:ext uri="{FF2B5EF4-FFF2-40B4-BE49-F238E27FC236}">
              <a16:creationId xmlns:a16="http://schemas.microsoft.com/office/drawing/2014/main" id="{32C8BE09-B7C5-4018-8BA7-30872F2A195F}"/>
            </a:ext>
          </a:extLst>
        </cdr:cNvPr>
        <cdr:cNvSpPr/>
      </cdr:nvSpPr>
      <cdr:spPr>
        <a:xfrm xmlns:a="http://schemas.openxmlformats.org/drawingml/2006/main" rot="16200000">
          <a:off x="2439010" y="1649895"/>
          <a:ext cx="146367" cy="308775"/>
        </a:xfrm>
        <a:prstGeom xmlns:a="http://schemas.openxmlformats.org/drawingml/2006/main" prst="rightBracket">
          <a:avLst/>
        </a:prstGeom>
        <a:ln xmlns:a="http://schemas.openxmlformats.org/drawingml/2006/main" w="190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4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12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79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91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666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06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71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85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491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58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5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705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57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56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89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898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28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431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199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16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84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391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34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0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19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84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25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19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12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6176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8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97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558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5363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309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139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892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08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5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509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4911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2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986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447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6240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100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606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512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428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26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033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2413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866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743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058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425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697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020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576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4356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9272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1754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017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1833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449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150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054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647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07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398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685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439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78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3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069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932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386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871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7714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4970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731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59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443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6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68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  <a:endParaRPr lang="ko-KR" altLang="en-US" sz="13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10.png"/><Relationship Id="rId7" Type="http://schemas.openxmlformats.org/officeDocument/2006/relationships/image" Target="../media/image5.png"/><Relationship Id="rId12" Type="http://schemas.openxmlformats.org/officeDocument/2006/relationships/hyperlink" Target="https://pixnio.com/ko/%EB%8F%99%EB%AC%BC/%EA%B0%9C/%EC%95%A0%EC%99%84-%EB%8F%99%EB%AC%BC-%EA%B0%80%EC%A3%BD-%EB%81%88-%EC%82%AC%EB%83%A5-%EA%B0%9C-%EA%B0%95%EC%95%84%EC%A7%80-%EB%B2%88-%EC%8B%9D-%EC%86%A1%EA%B3%B3-%EB%8B%88-%EA%B0%9C-%EB%8F%9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.jpe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60618896/how-to-run-tensorflow-inference-for-multiple-models-on-gpu-in-parallel" TargetMode="External"/><Relationship Id="rId5" Type="http://schemas.openxmlformats.org/officeDocument/2006/relationships/hyperlink" Target="https://www.olcf.ornl.gov/wp-content/uploads/2021/05/10-Multithreading-and-CUDA-Concurrency.pdf" TargetMode="External"/><Relationship Id="rId4" Type="http://schemas.openxmlformats.org/officeDocument/2006/relationships/hyperlink" Target="https://github.com/tensorflow/tensorflow/issues/1824#issuecomment-244251867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병렬 </a:t>
            </a:r>
            <a:r>
              <a:rPr lang="ko-KR" altLang="en-US" sz="3600" b="1" dirty="0" err="1">
                <a:solidFill>
                  <a:schemeClr val="accent5"/>
                </a:solidFill>
                <a:latin typeface="+mn-ea"/>
              </a:rPr>
              <a:t>셔플링을</a:t>
            </a:r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 활용한 </a:t>
            </a:r>
            <a:r>
              <a:rPr lang="ko-KR" altLang="en-US" sz="3600" b="1" dirty="0" err="1">
                <a:solidFill>
                  <a:schemeClr val="accent5"/>
                </a:solidFill>
                <a:latin typeface="+mn-ea"/>
              </a:rPr>
              <a:t>딥러닝</a:t>
            </a:r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 모델 </a:t>
            </a:r>
            <a:endParaRPr lang="en-US" altLang="ko-KR" sz="3600" b="1" dirty="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훈련시간 개선</a:t>
            </a:r>
            <a:endParaRPr lang="en-US" altLang="ko-KR" sz="36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b="1" dirty="0" err="1">
                <a:solidFill>
                  <a:schemeClr val="accent5"/>
                </a:solidFill>
                <a:latin typeface="lato"/>
                <a:ea typeface="lato"/>
                <a:cs typeface="lato"/>
              </a:rPr>
              <a:t>Jinseo</a:t>
            </a:r>
            <a:r>
              <a:rPr lang="en-US" altLang="ko-KR" sz="2200" b="1" dirty="0">
                <a:solidFill>
                  <a:schemeClr val="accent5"/>
                </a:solidFill>
                <a:latin typeface="lato"/>
                <a:ea typeface="lato"/>
                <a:cs typeface="lato"/>
              </a:rPr>
              <a:t> Choi</a:t>
            </a:r>
            <a:endParaRPr lang="en-US" altLang="ko-KR" sz="2200" b="1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1228" y="5244783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003642" y="517375"/>
            <a:ext cx="184731" cy="35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153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endParaRPr lang="en-US" altLang="ko-K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363D54-D720-4046-B7E5-3FB7F6F6D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" r="50000" b="5905"/>
          <a:stretch/>
        </p:blipFill>
        <p:spPr>
          <a:xfrm>
            <a:off x="261256" y="0"/>
            <a:ext cx="5834743" cy="64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구현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7F6D28-610A-4583-BAFF-5C14F8E4B2E4}"/>
              </a:ext>
            </a:extLst>
          </p:cNvPr>
          <p:cNvSpPr/>
          <p:nvPr/>
        </p:nvSpPr>
        <p:spPr>
          <a:xfrm>
            <a:off x="7240574" y="2071336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DD573E-3692-4714-BD0B-2706C0A11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97051"/>
              </p:ext>
            </p:extLst>
          </p:nvPr>
        </p:nvGraphicFramePr>
        <p:xfrm>
          <a:off x="7436091" y="2259224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EB8046-DFEE-48AD-8391-E8FA83C4FA45}"/>
              </a:ext>
            </a:extLst>
          </p:cNvPr>
          <p:cNvCxnSpPr>
            <a:cxnSpLocks/>
          </p:cNvCxnSpPr>
          <p:nvPr/>
        </p:nvCxnSpPr>
        <p:spPr>
          <a:xfrm>
            <a:off x="7711998" y="2332810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917C6C-C322-47FF-BD31-68F2AF971451}"/>
              </a:ext>
            </a:extLst>
          </p:cNvPr>
          <p:cNvCxnSpPr>
            <a:cxnSpLocks/>
          </p:cNvCxnSpPr>
          <p:nvPr/>
        </p:nvCxnSpPr>
        <p:spPr>
          <a:xfrm>
            <a:off x="7721523" y="2510610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F2745F-0270-4E31-A581-A251DCB4C6BB}"/>
              </a:ext>
            </a:extLst>
          </p:cNvPr>
          <p:cNvCxnSpPr>
            <a:cxnSpLocks/>
          </p:cNvCxnSpPr>
          <p:nvPr/>
        </p:nvCxnSpPr>
        <p:spPr>
          <a:xfrm flipV="1">
            <a:off x="7711998" y="2513785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58E16E-23F0-479B-863F-2C87F6765192}"/>
              </a:ext>
            </a:extLst>
          </p:cNvPr>
          <p:cNvCxnSpPr>
            <a:cxnSpLocks/>
          </p:cNvCxnSpPr>
          <p:nvPr/>
        </p:nvCxnSpPr>
        <p:spPr>
          <a:xfrm flipV="1">
            <a:off x="7711037" y="2327231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20818B-0B3A-4429-8635-A314EC451B33}"/>
              </a:ext>
            </a:extLst>
          </p:cNvPr>
          <p:cNvSpPr/>
          <p:nvPr/>
        </p:nvSpPr>
        <p:spPr>
          <a:xfrm>
            <a:off x="7230444" y="3163673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1217B1-6D11-4342-8E78-B765823C87D4}"/>
              </a:ext>
            </a:extLst>
          </p:cNvPr>
          <p:cNvSpPr/>
          <p:nvPr/>
        </p:nvSpPr>
        <p:spPr>
          <a:xfrm>
            <a:off x="7230444" y="4214635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C3E1E7-36D9-4D05-9EEC-74615979CCB7}"/>
              </a:ext>
            </a:extLst>
          </p:cNvPr>
          <p:cNvSpPr/>
          <p:nvPr/>
        </p:nvSpPr>
        <p:spPr>
          <a:xfrm>
            <a:off x="7230444" y="5292697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321DF-05D1-4E83-898F-2CFAC0DE4F5E}"/>
              </a:ext>
            </a:extLst>
          </p:cNvPr>
          <p:cNvSpPr txBox="1"/>
          <p:nvPr/>
        </p:nvSpPr>
        <p:spPr>
          <a:xfrm>
            <a:off x="7406668" y="221460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74993-8EEA-4C0D-A8DF-B63F1EE085C2}"/>
              </a:ext>
            </a:extLst>
          </p:cNvPr>
          <p:cNvSpPr txBox="1"/>
          <p:nvPr/>
        </p:nvSpPr>
        <p:spPr>
          <a:xfrm>
            <a:off x="7406668" y="2380632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25F9B-9886-46D1-A8A0-92A82690945F}"/>
              </a:ext>
            </a:extLst>
          </p:cNvPr>
          <p:cNvSpPr txBox="1"/>
          <p:nvPr/>
        </p:nvSpPr>
        <p:spPr>
          <a:xfrm rot="5400000">
            <a:off x="7436425" y="259312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5C6E7-A789-44E6-98E0-4506A08CD65D}"/>
              </a:ext>
            </a:extLst>
          </p:cNvPr>
          <p:cNvSpPr txBox="1"/>
          <p:nvPr/>
        </p:nvSpPr>
        <p:spPr>
          <a:xfrm>
            <a:off x="7362826" y="2730725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C80EE8-E221-41FD-B0DF-5A65FBC6F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918096"/>
              </p:ext>
            </p:extLst>
          </p:nvPr>
        </p:nvGraphicFramePr>
        <p:xfrm>
          <a:off x="8232679" y="226352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7B758B2-2EC9-469F-BDE3-77F982DDB2FE}"/>
              </a:ext>
            </a:extLst>
          </p:cNvPr>
          <p:cNvSpPr txBox="1"/>
          <p:nvPr/>
        </p:nvSpPr>
        <p:spPr>
          <a:xfrm>
            <a:off x="8163462" y="2209661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422021-C01E-4655-8D87-27B257767890}"/>
              </a:ext>
            </a:extLst>
          </p:cNvPr>
          <p:cNvSpPr txBox="1"/>
          <p:nvPr/>
        </p:nvSpPr>
        <p:spPr>
          <a:xfrm>
            <a:off x="8203256" y="238493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85E223-1ADE-4311-9C4D-D3577F35A0C5}"/>
              </a:ext>
            </a:extLst>
          </p:cNvPr>
          <p:cNvSpPr txBox="1"/>
          <p:nvPr/>
        </p:nvSpPr>
        <p:spPr>
          <a:xfrm rot="5400000">
            <a:off x="8233013" y="25974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71B71-D78E-4C39-B943-366C6146FCC7}"/>
              </a:ext>
            </a:extLst>
          </p:cNvPr>
          <p:cNvSpPr txBox="1"/>
          <p:nvPr/>
        </p:nvSpPr>
        <p:spPr>
          <a:xfrm>
            <a:off x="8201484" y="271550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D452D03-BC32-493E-92BA-8577A6EB0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006691"/>
              </p:ext>
            </p:extLst>
          </p:nvPr>
        </p:nvGraphicFramePr>
        <p:xfrm>
          <a:off x="7437929" y="335714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3E08434-F9ED-445D-8CD7-54953F239B1A}"/>
              </a:ext>
            </a:extLst>
          </p:cNvPr>
          <p:cNvCxnSpPr>
            <a:cxnSpLocks/>
          </p:cNvCxnSpPr>
          <p:nvPr/>
        </p:nvCxnSpPr>
        <p:spPr>
          <a:xfrm>
            <a:off x="7713836" y="3430735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4C262EC-B466-43A3-8C59-7259DFF3395B}"/>
              </a:ext>
            </a:extLst>
          </p:cNvPr>
          <p:cNvCxnSpPr>
            <a:cxnSpLocks/>
          </p:cNvCxnSpPr>
          <p:nvPr/>
        </p:nvCxnSpPr>
        <p:spPr>
          <a:xfrm>
            <a:off x="7723361" y="3608535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774455-FC10-4344-9226-F49F10006485}"/>
              </a:ext>
            </a:extLst>
          </p:cNvPr>
          <p:cNvCxnSpPr>
            <a:cxnSpLocks/>
          </p:cNvCxnSpPr>
          <p:nvPr/>
        </p:nvCxnSpPr>
        <p:spPr>
          <a:xfrm flipV="1">
            <a:off x="7713836" y="3611710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AA6E93A-2335-4EA6-A034-4065432E7DE3}"/>
              </a:ext>
            </a:extLst>
          </p:cNvPr>
          <p:cNvCxnSpPr>
            <a:cxnSpLocks/>
          </p:cNvCxnSpPr>
          <p:nvPr/>
        </p:nvCxnSpPr>
        <p:spPr>
          <a:xfrm flipV="1">
            <a:off x="7712875" y="3425156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2CB066-C28E-4789-9430-CD7998109EBC}"/>
              </a:ext>
            </a:extLst>
          </p:cNvPr>
          <p:cNvSpPr txBox="1"/>
          <p:nvPr/>
        </p:nvSpPr>
        <p:spPr>
          <a:xfrm>
            <a:off x="7408506" y="331253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140923-CD5D-4194-8003-6E86C0AFDBCE}"/>
              </a:ext>
            </a:extLst>
          </p:cNvPr>
          <p:cNvSpPr txBox="1"/>
          <p:nvPr/>
        </p:nvSpPr>
        <p:spPr>
          <a:xfrm>
            <a:off x="7408506" y="347855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F0819-B701-4757-A7EA-2D7C11CB752B}"/>
              </a:ext>
            </a:extLst>
          </p:cNvPr>
          <p:cNvSpPr txBox="1"/>
          <p:nvPr/>
        </p:nvSpPr>
        <p:spPr>
          <a:xfrm rot="5400000">
            <a:off x="7438263" y="369104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1F8377-F3BD-4CD1-8929-0DCEF32E5877}"/>
              </a:ext>
            </a:extLst>
          </p:cNvPr>
          <p:cNvSpPr txBox="1"/>
          <p:nvPr/>
        </p:nvSpPr>
        <p:spPr>
          <a:xfrm>
            <a:off x="7364664" y="3828650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3C5F502-710B-4B8F-8EF1-4B7A4030F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70058"/>
              </p:ext>
            </p:extLst>
          </p:nvPr>
        </p:nvGraphicFramePr>
        <p:xfrm>
          <a:off x="8234517" y="3361448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610074C-2828-4DE8-AB33-1041A9E2A2CB}"/>
              </a:ext>
            </a:extLst>
          </p:cNvPr>
          <p:cNvSpPr txBox="1"/>
          <p:nvPr/>
        </p:nvSpPr>
        <p:spPr>
          <a:xfrm>
            <a:off x="8205094" y="348285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9718BD-021F-4377-B838-5A382CB72077}"/>
              </a:ext>
            </a:extLst>
          </p:cNvPr>
          <p:cNvSpPr txBox="1"/>
          <p:nvPr/>
        </p:nvSpPr>
        <p:spPr>
          <a:xfrm rot="5400000">
            <a:off x="8234851" y="369534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71C1FB-EC79-4D39-8EBB-7B3BFF5EE380}"/>
              </a:ext>
            </a:extLst>
          </p:cNvPr>
          <p:cNvSpPr txBox="1"/>
          <p:nvPr/>
        </p:nvSpPr>
        <p:spPr>
          <a:xfrm>
            <a:off x="8203322" y="381342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8CDD6BD-33FF-4D42-A2AC-48E200BA2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46857"/>
              </p:ext>
            </p:extLst>
          </p:nvPr>
        </p:nvGraphicFramePr>
        <p:xfrm>
          <a:off x="7437929" y="4409520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1A00E4D-FD45-4D11-8451-02592429F5FA}"/>
              </a:ext>
            </a:extLst>
          </p:cNvPr>
          <p:cNvCxnSpPr>
            <a:cxnSpLocks/>
          </p:cNvCxnSpPr>
          <p:nvPr/>
        </p:nvCxnSpPr>
        <p:spPr>
          <a:xfrm>
            <a:off x="7713836" y="4483106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167F440-9D8E-479C-94CC-E1C8CB0F7261}"/>
              </a:ext>
            </a:extLst>
          </p:cNvPr>
          <p:cNvCxnSpPr>
            <a:cxnSpLocks/>
          </p:cNvCxnSpPr>
          <p:nvPr/>
        </p:nvCxnSpPr>
        <p:spPr>
          <a:xfrm>
            <a:off x="7723361" y="4660906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95D642-F43A-460E-8264-80DF90BA7AAB}"/>
              </a:ext>
            </a:extLst>
          </p:cNvPr>
          <p:cNvCxnSpPr>
            <a:cxnSpLocks/>
          </p:cNvCxnSpPr>
          <p:nvPr/>
        </p:nvCxnSpPr>
        <p:spPr>
          <a:xfrm flipV="1">
            <a:off x="7713836" y="4664081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A367F86-B362-49F2-82E2-7BC8213C1313}"/>
              </a:ext>
            </a:extLst>
          </p:cNvPr>
          <p:cNvCxnSpPr>
            <a:cxnSpLocks/>
          </p:cNvCxnSpPr>
          <p:nvPr/>
        </p:nvCxnSpPr>
        <p:spPr>
          <a:xfrm flipV="1">
            <a:off x="7712875" y="4477527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FDE1305-FD0D-463A-BA69-1621C8268AE0}"/>
              </a:ext>
            </a:extLst>
          </p:cNvPr>
          <p:cNvSpPr txBox="1"/>
          <p:nvPr/>
        </p:nvSpPr>
        <p:spPr>
          <a:xfrm>
            <a:off x="7408506" y="436490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AECA83-36C2-477A-AAFE-1E399F3421B0}"/>
              </a:ext>
            </a:extLst>
          </p:cNvPr>
          <p:cNvSpPr txBox="1"/>
          <p:nvPr/>
        </p:nvSpPr>
        <p:spPr>
          <a:xfrm>
            <a:off x="7408506" y="4530928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D215D2-6256-484A-BC4A-FBB4CF8A1F98}"/>
              </a:ext>
            </a:extLst>
          </p:cNvPr>
          <p:cNvSpPr txBox="1"/>
          <p:nvPr/>
        </p:nvSpPr>
        <p:spPr>
          <a:xfrm rot="5400000">
            <a:off x="7438263" y="474341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9C3F6F-B19F-40D0-B17E-4A81E9E8455A}"/>
              </a:ext>
            </a:extLst>
          </p:cNvPr>
          <p:cNvSpPr txBox="1"/>
          <p:nvPr/>
        </p:nvSpPr>
        <p:spPr>
          <a:xfrm>
            <a:off x="7364664" y="4881021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BDC0CE0-6FEB-4D1B-BEBD-0583A584F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480927"/>
              </p:ext>
            </p:extLst>
          </p:nvPr>
        </p:nvGraphicFramePr>
        <p:xfrm>
          <a:off x="8234517" y="441381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88BFEA7-78C8-4B45-9BCC-330672C94F9D}"/>
              </a:ext>
            </a:extLst>
          </p:cNvPr>
          <p:cNvSpPr txBox="1"/>
          <p:nvPr/>
        </p:nvSpPr>
        <p:spPr>
          <a:xfrm>
            <a:off x="8205094" y="453522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03797F-388A-49BD-81D7-F8D2E43357AA}"/>
              </a:ext>
            </a:extLst>
          </p:cNvPr>
          <p:cNvSpPr txBox="1"/>
          <p:nvPr/>
        </p:nvSpPr>
        <p:spPr>
          <a:xfrm rot="5400000">
            <a:off x="8234851" y="474771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6C4B69-77F5-4774-A6F7-4622707C41F9}"/>
              </a:ext>
            </a:extLst>
          </p:cNvPr>
          <p:cNvSpPr txBox="1"/>
          <p:nvPr/>
        </p:nvSpPr>
        <p:spPr>
          <a:xfrm>
            <a:off x="8203322" y="486579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128246C5-F889-4D7D-BBC8-55DC80A63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75227"/>
              </p:ext>
            </p:extLst>
          </p:nvPr>
        </p:nvGraphicFramePr>
        <p:xfrm>
          <a:off x="7437929" y="549751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93B5480-D2E7-4953-A47A-51586DD7CA65}"/>
              </a:ext>
            </a:extLst>
          </p:cNvPr>
          <p:cNvCxnSpPr>
            <a:cxnSpLocks/>
          </p:cNvCxnSpPr>
          <p:nvPr/>
        </p:nvCxnSpPr>
        <p:spPr>
          <a:xfrm>
            <a:off x="7713836" y="5571099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98F5BF-992C-4E3E-801E-6E27569E28BB}"/>
              </a:ext>
            </a:extLst>
          </p:cNvPr>
          <p:cNvCxnSpPr>
            <a:cxnSpLocks/>
          </p:cNvCxnSpPr>
          <p:nvPr/>
        </p:nvCxnSpPr>
        <p:spPr>
          <a:xfrm>
            <a:off x="7723361" y="5748899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E6D384A-89DD-405D-8C96-B126E8BC66F1}"/>
              </a:ext>
            </a:extLst>
          </p:cNvPr>
          <p:cNvCxnSpPr>
            <a:cxnSpLocks/>
          </p:cNvCxnSpPr>
          <p:nvPr/>
        </p:nvCxnSpPr>
        <p:spPr>
          <a:xfrm flipV="1">
            <a:off x="7713836" y="5752074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2BF798D-768B-4B35-8A60-894EC6694EA4}"/>
              </a:ext>
            </a:extLst>
          </p:cNvPr>
          <p:cNvCxnSpPr>
            <a:cxnSpLocks/>
          </p:cNvCxnSpPr>
          <p:nvPr/>
        </p:nvCxnSpPr>
        <p:spPr>
          <a:xfrm flipV="1">
            <a:off x="7712875" y="5565520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295BF1-62B9-46C5-B543-AB98D9513CCC}"/>
              </a:ext>
            </a:extLst>
          </p:cNvPr>
          <p:cNvSpPr txBox="1"/>
          <p:nvPr/>
        </p:nvSpPr>
        <p:spPr>
          <a:xfrm>
            <a:off x="7408506" y="5452894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4BD97F-1FDA-4E4E-BDA7-89DD1223F467}"/>
              </a:ext>
            </a:extLst>
          </p:cNvPr>
          <p:cNvSpPr txBox="1"/>
          <p:nvPr/>
        </p:nvSpPr>
        <p:spPr>
          <a:xfrm>
            <a:off x="7408506" y="5618920"/>
            <a:ext cx="349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BD932D-A130-4364-A813-16CB56FB6554}"/>
              </a:ext>
            </a:extLst>
          </p:cNvPr>
          <p:cNvSpPr txBox="1"/>
          <p:nvPr/>
        </p:nvSpPr>
        <p:spPr>
          <a:xfrm rot="5400000">
            <a:off x="7438263" y="583141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EA214D-F72B-4E2D-A5A1-756EAF8F2D77}"/>
              </a:ext>
            </a:extLst>
          </p:cNvPr>
          <p:cNvSpPr txBox="1"/>
          <p:nvPr/>
        </p:nvSpPr>
        <p:spPr>
          <a:xfrm>
            <a:off x="7364664" y="5969014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72BE0F2-ECBA-4BD6-BA8D-5A2110949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70048"/>
              </p:ext>
            </p:extLst>
          </p:nvPr>
        </p:nvGraphicFramePr>
        <p:xfrm>
          <a:off x="8234517" y="5501812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0803CD97-3B54-4DEA-A180-58EDBD594589}"/>
              </a:ext>
            </a:extLst>
          </p:cNvPr>
          <p:cNvSpPr txBox="1"/>
          <p:nvPr/>
        </p:nvSpPr>
        <p:spPr>
          <a:xfrm>
            <a:off x="8205094" y="56232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384E41-65BD-4D0B-939F-EB0E233D65FF}"/>
              </a:ext>
            </a:extLst>
          </p:cNvPr>
          <p:cNvSpPr txBox="1"/>
          <p:nvPr/>
        </p:nvSpPr>
        <p:spPr>
          <a:xfrm rot="5400000">
            <a:off x="8234851" y="583570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41B5E5-9D70-4A0C-A918-E660AD714C8D}"/>
              </a:ext>
            </a:extLst>
          </p:cNvPr>
          <p:cNvSpPr txBox="1"/>
          <p:nvPr/>
        </p:nvSpPr>
        <p:spPr>
          <a:xfrm>
            <a:off x="8203322" y="595378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088167E9-DA20-4F6B-9E29-3278980DD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884746"/>
              </p:ext>
            </p:extLst>
          </p:nvPr>
        </p:nvGraphicFramePr>
        <p:xfrm>
          <a:off x="3943004" y="2059552"/>
          <a:ext cx="1072542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72542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43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4F9547-C1CA-457F-98F4-2A7883EDBA5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659313" y="2532950"/>
            <a:ext cx="1782604" cy="1543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6BD2F4-B6D9-43DA-98A9-225F154CC0CC}"/>
              </a:ext>
            </a:extLst>
          </p:cNvPr>
          <p:cNvSpPr/>
          <p:nvPr/>
        </p:nvSpPr>
        <p:spPr>
          <a:xfrm>
            <a:off x="7030237" y="2052856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0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5BC484-C80E-4D6B-8A68-E5CC4EB54B1B}"/>
              </a:ext>
            </a:extLst>
          </p:cNvPr>
          <p:cNvSpPr/>
          <p:nvPr/>
        </p:nvSpPr>
        <p:spPr>
          <a:xfrm>
            <a:off x="7023541" y="313459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1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46E09E-38E1-4845-8B88-DF17B78846F3}"/>
              </a:ext>
            </a:extLst>
          </p:cNvPr>
          <p:cNvSpPr/>
          <p:nvPr/>
        </p:nvSpPr>
        <p:spPr>
          <a:xfrm>
            <a:off x="7018640" y="420236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2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154ED-1DA7-47D4-B7B3-9CC49026E4EE}"/>
              </a:ext>
            </a:extLst>
          </p:cNvPr>
          <p:cNvSpPr/>
          <p:nvPr/>
        </p:nvSpPr>
        <p:spPr>
          <a:xfrm>
            <a:off x="7041523" y="5272988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3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CDC619D-255A-4BB8-B98D-8B2AA6C73B2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649183" y="3625287"/>
            <a:ext cx="1775684" cy="21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77EB26E-833C-46FF-87F1-E6C7745C38F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49183" y="4676249"/>
            <a:ext cx="1792734" cy="1690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D0B6C56-D98C-43AA-8AEB-38E32F44662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49183" y="5754311"/>
            <a:ext cx="1792734" cy="652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05C5C5C7-C866-4C03-AF14-0B49B5A95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78115"/>
              </p:ext>
            </p:extLst>
          </p:nvPr>
        </p:nvGraphicFramePr>
        <p:xfrm>
          <a:off x="10441917" y="2069120"/>
          <a:ext cx="959927" cy="41445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5992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6269ED-BF08-41C5-8DE3-C611E1881B9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036085" y="2532950"/>
            <a:ext cx="2204489" cy="315036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F253E4D-E68E-460B-BB44-7F0938F207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042054" y="2559845"/>
            <a:ext cx="2188390" cy="319446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EEA7266-217A-40C4-8EB3-9A1348BB4A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29355" y="3630229"/>
            <a:ext cx="2201089" cy="104602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98F49CF-79E2-4BE6-80F5-028344570AD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022067" y="3625287"/>
            <a:ext cx="2208377" cy="106554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71D3316-373E-48B6-A21A-BEDF45BD2B27}"/>
              </a:ext>
            </a:extLst>
          </p:cNvPr>
          <p:cNvSpPr txBox="1"/>
          <p:nvPr/>
        </p:nvSpPr>
        <p:spPr>
          <a:xfrm>
            <a:off x="8163462" y="3321652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600B97-24E1-44CC-8D4E-8229A7C738CE}"/>
              </a:ext>
            </a:extLst>
          </p:cNvPr>
          <p:cNvSpPr txBox="1"/>
          <p:nvPr/>
        </p:nvSpPr>
        <p:spPr>
          <a:xfrm>
            <a:off x="8163462" y="4380473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625D4B-A20A-4B2A-896F-47B8C9D5FBB1}"/>
              </a:ext>
            </a:extLst>
          </p:cNvPr>
          <p:cNvSpPr txBox="1"/>
          <p:nvPr/>
        </p:nvSpPr>
        <p:spPr>
          <a:xfrm>
            <a:off x="8163462" y="5470269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7F6D6DF8-7F46-4485-98A4-6EAAD089E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25575"/>
              </p:ext>
            </p:extLst>
          </p:nvPr>
        </p:nvGraphicFramePr>
        <p:xfrm>
          <a:off x="1112136" y="2024444"/>
          <a:ext cx="823607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2360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830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[4n:5n]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792333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[3n:4n]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[2n:3n]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[n:2n]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[0:n]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E14D39-B612-4D9C-9573-6D9CE20F8997}"/>
              </a:ext>
            </a:extLst>
          </p:cNvPr>
          <p:cNvSpPr/>
          <p:nvPr/>
        </p:nvSpPr>
        <p:spPr>
          <a:xfrm>
            <a:off x="1124972" y="208510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F4BD617-C248-4697-9150-FB9290EC9497}"/>
              </a:ext>
            </a:extLst>
          </p:cNvPr>
          <p:cNvSpPr/>
          <p:nvPr/>
        </p:nvSpPr>
        <p:spPr>
          <a:xfrm>
            <a:off x="1124972" y="2131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2119DC5-5C84-44B5-8002-931C62D57B62}"/>
              </a:ext>
            </a:extLst>
          </p:cNvPr>
          <p:cNvSpPr/>
          <p:nvPr/>
        </p:nvSpPr>
        <p:spPr>
          <a:xfrm>
            <a:off x="1124972" y="217703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641EED-8DFE-454F-9F9F-AF258C382EC5}"/>
              </a:ext>
            </a:extLst>
          </p:cNvPr>
          <p:cNvSpPr/>
          <p:nvPr/>
        </p:nvSpPr>
        <p:spPr>
          <a:xfrm>
            <a:off x="1124972" y="222300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D14C914-A9E9-45C0-B9CE-41E7776CC502}"/>
              </a:ext>
            </a:extLst>
          </p:cNvPr>
          <p:cNvSpPr/>
          <p:nvPr/>
        </p:nvSpPr>
        <p:spPr>
          <a:xfrm>
            <a:off x="1124972" y="204167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04A041E-ED4D-4634-9835-3B7B1C1EBC7D}"/>
              </a:ext>
            </a:extLst>
          </p:cNvPr>
          <p:cNvSpPr/>
          <p:nvPr/>
        </p:nvSpPr>
        <p:spPr>
          <a:xfrm>
            <a:off x="1124972" y="22689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2BBED42-DAFA-4635-839C-4EAE99622054}"/>
              </a:ext>
            </a:extLst>
          </p:cNvPr>
          <p:cNvSpPr/>
          <p:nvPr/>
        </p:nvSpPr>
        <p:spPr>
          <a:xfrm>
            <a:off x="1124972" y="231493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018504F-0511-4A28-BDB6-9AD791CB6579}"/>
              </a:ext>
            </a:extLst>
          </p:cNvPr>
          <p:cNvSpPr/>
          <p:nvPr/>
        </p:nvSpPr>
        <p:spPr>
          <a:xfrm>
            <a:off x="1124972" y="23533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EE5B81-EA59-47E8-B7CA-CDFD8B036153}"/>
              </a:ext>
            </a:extLst>
          </p:cNvPr>
          <p:cNvSpPr/>
          <p:nvPr/>
        </p:nvSpPr>
        <p:spPr>
          <a:xfrm>
            <a:off x="1124972" y="239933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46027B-A347-49BE-A57E-3F7126F281EA}"/>
              </a:ext>
            </a:extLst>
          </p:cNvPr>
          <p:cNvSpPr/>
          <p:nvPr/>
        </p:nvSpPr>
        <p:spPr>
          <a:xfrm>
            <a:off x="1124972" y="24453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4CE762-1AF5-4AE3-9D76-8260AD7716C1}"/>
              </a:ext>
            </a:extLst>
          </p:cNvPr>
          <p:cNvSpPr/>
          <p:nvPr/>
        </p:nvSpPr>
        <p:spPr>
          <a:xfrm>
            <a:off x="1124972" y="24912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FACA878-275E-49B7-BEF8-220DF463EF7B}"/>
              </a:ext>
            </a:extLst>
          </p:cNvPr>
          <p:cNvSpPr/>
          <p:nvPr/>
        </p:nvSpPr>
        <p:spPr>
          <a:xfrm>
            <a:off x="1124972" y="253902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332F5A-5093-489C-96DB-A5DB9876EACB}"/>
              </a:ext>
            </a:extLst>
          </p:cNvPr>
          <p:cNvSpPr/>
          <p:nvPr/>
        </p:nvSpPr>
        <p:spPr>
          <a:xfrm>
            <a:off x="1124972" y="2583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C25DD3-75E1-47CD-8506-5C658A9BEED8}"/>
              </a:ext>
            </a:extLst>
          </p:cNvPr>
          <p:cNvSpPr/>
          <p:nvPr/>
        </p:nvSpPr>
        <p:spPr>
          <a:xfrm>
            <a:off x="1124972" y="26295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EBFAE9E-718A-4540-8688-79F1A0C08EEA}"/>
              </a:ext>
            </a:extLst>
          </p:cNvPr>
          <p:cNvSpPr/>
          <p:nvPr/>
        </p:nvSpPr>
        <p:spPr>
          <a:xfrm>
            <a:off x="1124972" y="267393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B627C4A-04EC-45BB-BFB9-D6788B98DB95}"/>
              </a:ext>
            </a:extLst>
          </p:cNvPr>
          <p:cNvSpPr/>
          <p:nvPr/>
        </p:nvSpPr>
        <p:spPr>
          <a:xfrm>
            <a:off x="1124972" y="2717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B6BC434-8D3B-4FF9-B22E-9965E2A49831}"/>
              </a:ext>
            </a:extLst>
          </p:cNvPr>
          <p:cNvSpPr/>
          <p:nvPr/>
        </p:nvSpPr>
        <p:spPr>
          <a:xfrm>
            <a:off x="1124972" y="27555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80F3B7-ADFF-4B32-9AAF-DB04F7473B4C}"/>
              </a:ext>
            </a:extLst>
          </p:cNvPr>
          <p:cNvSpPr/>
          <p:nvPr/>
        </p:nvSpPr>
        <p:spPr>
          <a:xfrm>
            <a:off x="1124972" y="28452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E99701-19B8-467E-BD3D-33C940E7BAF4}"/>
              </a:ext>
            </a:extLst>
          </p:cNvPr>
          <p:cNvSpPr/>
          <p:nvPr/>
        </p:nvSpPr>
        <p:spPr>
          <a:xfrm>
            <a:off x="1124972" y="280184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9C302D-D3B5-4D05-94EE-988197119449}"/>
              </a:ext>
            </a:extLst>
          </p:cNvPr>
          <p:cNvSpPr/>
          <p:nvPr/>
        </p:nvSpPr>
        <p:spPr>
          <a:xfrm>
            <a:off x="1124972" y="288869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78D6D5F-F347-4427-A4B9-034FE0358C04}"/>
              </a:ext>
            </a:extLst>
          </p:cNvPr>
          <p:cNvSpPr/>
          <p:nvPr/>
        </p:nvSpPr>
        <p:spPr>
          <a:xfrm>
            <a:off x="1124972" y="29346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A50096-9276-41E8-AB38-FBC7AB72058D}"/>
              </a:ext>
            </a:extLst>
          </p:cNvPr>
          <p:cNvSpPr/>
          <p:nvPr/>
        </p:nvSpPr>
        <p:spPr>
          <a:xfrm>
            <a:off x="1124972" y="298119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B10DA6A-9C71-4370-A13C-7ABC87E534A7}"/>
              </a:ext>
            </a:extLst>
          </p:cNvPr>
          <p:cNvSpPr/>
          <p:nvPr/>
        </p:nvSpPr>
        <p:spPr>
          <a:xfrm>
            <a:off x="1124972" y="301962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BEC261-745D-4D01-960E-A74EAEC6AC59}"/>
              </a:ext>
            </a:extLst>
          </p:cNvPr>
          <p:cNvSpPr/>
          <p:nvPr/>
        </p:nvSpPr>
        <p:spPr>
          <a:xfrm>
            <a:off x="1124972" y="306246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AB89D5B-DEA1-4339-AD1E-F8CA368AF236}"/>
              </a:ext>
            </a:extLst>
          </p:cNvPr>
          <p:cNvSpPr/>
          <p:nvPr/>
        </p:nvSpPr>
        <p:spPr>
          <a:xfrm>
            <a:off x="1124972" y="310961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DB43CC7-B8FE-4B23-898A-33EF67B6DFCB}"/>
              </a:ext>
            </a:extLst>
          </p:cNvPr>
          <p:cNvSpPr/>
          <p:nvPr/>
        </p:nvSpPr>
        <p:spPr>
          <a:xfrm>
            <a:off x="1124972" y="315282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B50EDD-CCA3-49D7-B36D-02DCD709ED16}"/>
              </a:ext>
            </a:extLst>
          </p:cNvPr>
          <p:cNvSpPr/>
          <p:nvPr/>
        </p:nvSpPr>
        <p:spPr>
          <a:xfrm>
            <a:off x="1124972" y="319125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E367D8-D4ED-4E24-BEEA-5921A04975EE}"/>
              </a:ext>
            </a:extLst>
          </p:cNvPr>
          <p:cNvSpPr/>
          <p:nvPr/>
        </p:nvSpPr>
        <p:spPr>
          <a:xfrm>
            <a:off x="1124972" y="328095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48C657-FC39-4888-BB3F-7C7BA74B3A5F}"/>
              </a:ext>
            </a:extLst>
          </p:cNvPr>
          <p:cNvSpPr/>
          <p:nvPr/>
        </p:nvSpPr>
        <p:spPr>
          <a:xfrm>
            <a:off x="1124972" y="332997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F871369-FAFD-41DA-BEB9-658C02AEFCFD}"/>
              </a:ext>
            </a:extLst>
          </p:cNvPr>
          <p:cNvSpPr/>
          <p:nvPr/>
        </p:nvSpPr>
        <p:spPr>
          <a:xfrm>
            <a:off x="1124965" y="336101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419B86C-3376-4778-B8CE-59EB219C5AFD}"/>
              </a:ext>
            </a:extLst>
          </p:cNvPr>
          <p:cNvSpPr/>
          <p:nvPr/>
        </p:nvSpPr>
        <p:spPr>
          <a:xfrm>
            <a:off x="1124972" y="3417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19D10EF-FDC2-4DCB-A2C2-6027E4273478}"/>
              </a:ext>
            </a:extLst>
          </p:cNvPr>
          <p:cNvSpPr/>
          <p:nvPr/>
        </p:nvSpPr>
        <p:spPr>
          <a:xfrm>
            <a:off x="1124972" y="345550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5044BDD-5EE7-4241-9897-9296445CEF8E}"/>
              </a:ext>
            </a:extLst>
          </p:cNvPr>
          <p:cNvSpPr/>
          <p:nvPr/>
        </p:nvSpPr>
        <p:spPr>
          <a:xfrm>
            <a:off x="1124972" y="35452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C5421BA-966F-4806-89BE-62D5B7F33F15}"/>
              </a:ext>
            </a:extLst>
          </p:cNvPr>
          <p:cNvSpPr/>
          <p:nvPr/>
        </p:nvSpPr>
        <p:spPr>
          <a:xfrm>
            <a:off x="1124972" y="35886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5E6429-0404-44A6-92A1-9B6DD693B8DE}"/>
              </a:ext>
            </a:extLst>
          </p:cNvPr>
          <p:cNvSpPr/>
          <p:nvPr/>
        </p:nvSpPr>
        <p:spPr>
          <a:xfrm>
            <a:off x="1124972" y="36376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A70E8DB-76FB-48DD-B6E3-11408CC316F4}"/>
              </a:ext>
            </a:extLst>
          </p:cNvPr>
          <p:cNvSpPr/>
          <p:nvPr/>
        </p:nvSpPr>
        <p:spPr>
          <a:xfrm>
            <a:off x="1124972" y="367606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B3AB7F-B341-44F6-A4D4-CBA7A7745044}"/>
              </a:ext>
            </a:extLst>
          </p:cNvPr>
          <p:cNvSpPr/>
          <p:nvPr/>
        </p:nvSpPr>
        <p:spPr>
          <a:xfrm>
            <a:off x="1124972" y="37657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4726E1B-45E2-44FF-A736-D1CFD6F0C759}"/>
              </a:ext>
            </a:extLst>
          </p:cNvPr>
          <p:cNvSpPr/>
          <p:nvPr/>
        </p:nvSpPr>
        <p:spPr>
          <a:xfrm>
            <a:off x="1124972" y="380919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20E317-3B69-47FF-A1D5-D0ABB403F8FE}"/>
              </a:ext>
            </a:extLst>
          </p:cNvPr>
          <p:cNvSpPr/>
          <p:nvPr/>
        </p:nvSpPr>
        <p:spPr>
          <a:xfrm>
            <a:off x="1124972" y="385515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CCFCAD0-703A-4A93-9573-B165F518F669}"/>
              </a:ext>
            </a:extLst>
          </p:cNvPr>
          <p:cNvSpPr/>
          <p:nvPr/>
        </p:nvSpPr>
        <p:spPr>
          <a:xfrm>
            <a:off x="1124972" y="390168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72D6EA5-849C-47CA-B0D9-AAC2B5CD9149}"/>
              </a:ext>
            </a:extLst>
          </p:cNvPr>
          <p:cNvSpPr/>
          <p:nvPr/>
        </p:nvSpPr>
        <p:spPr>
          <a:xfrm>
            <a:off x="1124972" y="39401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E21C186-0978-4632-8701-C3387A2FCBF7}"/>
              </a:ext>
            </a:extLst>
          </p:cNvPr>
          <p:cNvSpPr/>
          <p:nvPr/>
        </p:nvSpPr>
        <p:spPr>
          <a:xfrm>
            <a:off x="1124972" y="39829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64829DD-81B0-494A-AA3B-30FB0E8F26EE}"/>
              </a:ext>
            </a:extLst>
          </p:cNvPr>
          <p:cNvSpPr/>
          <p:nvPr/>
        </p:nvSpPr>
        <p:spPr>
          <a:xfrm>
            <a:off x="1124972" y="403011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022497F-7250-420B-8AC9-C53DF4C30F3D}"/>
              </a:ext>
            </a:extLst>
          </p:cNvPr>
          <p:cNvSpPr/>
          <p:nvPr/>
        </p:nvSpPr>
        <p:spPr>
          <a:xfrm>
            <a:off x="1124972" y="40733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6EE3058-4374-4E8D-B32B-9DB7AB65486D}"/>
              </a:ext>
            </a:extLst>
          </p:cNvPr>
          <p:cNvSpPr/>
          <p:nvPr/>
        </p:nvSpPr>
        <p:spPr>
          <a:xfrm>
            <a:off x="1124972" y="411175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D26F40E-9031-4CC6-80C8-4AF350D40758}"/>
              </a:ext>
            </a:extLst>
          </p:cNvPr>
          <p:cNvSpPr/>
          <p:nvPr/>
        </p:nvSpPr>
        <p:spPr>
          <a:xfrm>
            <a:off x="1124972" y="4201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309FCC7-CCC1-41B8-AA88-27BE8E680867}"/>
              </a:ext>
            </a:extLst>
          </p:cNvPr>
          <p:cNvSpPr/>
          <p:nvPr/>
        </p:nvSpPr>
        <p:spPr>
          <a:xfrm>
            <a:off x="1124972" y="41580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4263561-2DC6-4332-A6E9-8BA4378531C4}"/>
              </a:ext>
            </a:extLst>
          </p:cNvPr>
          <p:cNvSpPr/>
          <p:nvPr/>
        </p:nvSpPr>
        <p:spPr>
          <a:xfrm>
            <a:off x="1124972" y="425046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088C108-8E55-4D97-9E46-1522A97EAF04}"/>
              </a:ext>
            </a:extLst>
          </p:cNvPr>
          <p:cNvSpPr/>
          <p:nvPr/>
        </p:nvSpPr>
        <p:spPr>
          <a:xfrm>
            <a:off x="1124972" y="429084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999B97B-9D1F-4980-8247-E0AC77A4357E}"/>
              </a:ext>
            </a:extLst>
          </p:cNvPr>
          <p:cNvSpPr/>
          <p:nvPr/>
        </p:nvSpPr>
        <p:spPr>
          <a:xfrm>
            <a:off x="1124972" y="433756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2FA4EB-2F85-49E2-A905-17948015904A}"/>
              </a:ext>
            </a:extLst>
          </p:cNvPr>
          <p:cNvSpPr/>
          <p:nvPr/>
        </p:nvSpPr>
        <p:spPr>
          <a:xfrm>
            <a:off x="1124972" y="43759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C085788-47ED-4FC0-8AB7-53375BDCDC0B}"/>
              </a:ext>
            </a:extLst>
          </p:cNvPr>
          <p:cNvSpPr/>
          <p:nvPr/>
        </p:nvSpPr>
        <p:spPr>
          <a:xfrm>
            <a:off x="1124972" y="44656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B540F74-FD28-48BF-9BE1-576A30B26553}"/>
              </a:ext>
            </a:extLst>
          </p:cNvPr>
          <p:cNvSpPr/>
          <p:nvPr/>
        </p:nvSpPr>
        <p:spPr>
          <a:xfrm>
            <a:off x="1124972" y="442226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1BB778C-AC98-47F7-89E6-C0CB582A82B5}"/>
              </a:ext>
            </a:extLst>
          </p:cNvPr>
          <p:cNvSpPr/>
          <p:nvPr/>
        </p:nvSpPr>
        <p:spPr>
          <a:xfrm>
            <a:off x="1124972" y="451778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987FC04-D5E6-4A10-A49A-3125BAAC0875}"/>
              </a:ext>
            </a:extLst>
          </p:cNvPr>
          <p:cNvSpPr/>
          <p:nvPr/>
        </p:nvSpPr>
        <p:spPr>
          <a:xfrm>
            <a:off x="1124972" y="45741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CB94553-2ADD-437C-921D-BD660D4EBD98}"/>
              </a:ext>
            </a:extLst>
          </p:cNvPr>
          <p:cNvSpPr/>
          <p:nvPr/>
        </p:nvSpPr>
        <p:spPr>
          <a:xfrm>
            <a:off x="1124972" y="46175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C7F88C9-B97C-4A6E-9134-1F1412BC4B4E}"/>
              </a:ext>
            </a:extLst>
          </p:cNvPr>
          <p:cNvSpPr/>
          <p:nvPr/>
        </p:nvSpPr>
        <p:spPr>
          <a:xfrm>
            <a:off x="1124972" y="46634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90E2E28-C169-4994-B00F-366E11AB677A}"/>
              </a:ext>
            </a:extLst>
          </p:cNvPr>
          <p:cNvSpPr/>
          <p:nvPr/>
        </p:nvSpPr>
        <p:spPr>
          <a:xfrm>
            <a:off x="1124972" y="471002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8B7FC7F-DE36-4294-85E8-F379F168A01F}"/>
              </a:ext>
            </a:extLst>
          </p:cNvPr>
          <p:cNvSpPr/>
          <p:nvPr/>
        </p:nvSpPr>
        <p:spPr>
          <a:xfrm>
            <a:off x="1124972" y="47484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41CE214-3924-4D47-AEAC-81051A04E55C}"/>
              </a:ext>
            </a:extLst>
          </p:cNvPr>
          <p:cNvSpPr/>
          <p:nvPr/>
        </p:nvSpPr>
        <p:spPr>
          <a:xfrm>
            <a:off x="1124972" y="479128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0056920-437C-40CB-AB69-604D0C192BD9}"/>
              </a:ext>
            </a:extLst>
          </p:cNvPr>
          <p:cNvSpPr/>
          <p:nvPr/>
        </p:nvSpPr>
        <p:spPr>
          <a:xfrm>
            <a:off x="1124972" y="4838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AD72639-7C56-442B-BBFA-6AFCBFC639F2}"/>
              </a:ext>
            </a:extLst>
          </p:cNvPr>
          <p:cNvSpPr/>
          <p:nvPr/>
        </p:nvSpPr>
        <p:spPr>
          <a:xfrm>
            <a:off x="1124972" y="48816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E736A7-4081-4E3D-9E77-86C8E80CE9D1}"/>
              </a:ext>
            </a:extLst>
          </p:cNvPr>
          <p:cNvSpPr/>
          <p:nvPr/>
        </p:nvSpPr>
        <p:spPr>
          <a:xfrm>
            <a:off x="1124972" y="492008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ABDBAFB-0D8C-4695-B19C-30772BA6FC1E}"/>
              </a:ext>
            </a:extLst>
          </p:cNvPr>
          <p:cNvSpPr/>
          <p:nvPr/>
        </p:nvSpPr>
        <p:spPr>
          <a:xfrm>
            <a:off x="1124972" y="500978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76E123-1701-4CF6-8616-849DA839189A}"/>
              </a:ext>
            </a:extLst>
          </p:cNvPr>
          <p:cNvSpPr/>
          <p:nvPr/>
        </p:nvSpPr>
        <p:spPr>
          <a:xfrm>
            <a:off x="1124972" y="49663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EE39C86-2CD4-49DF-9BF1-CA6FFAD439ED}"/>
              </a:ext>
            </a:extLst>
          </p:cNvPr>
          <p:cNvSpPr/>
          <p:nvPr/>
        </p:nvSpPr>
        <p:spPr>
          <a:xfrm>
            <a:off x="1124972" y="50588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436C7E5-F95D-4A7C-B5E2-61E481708E3F}"/>
              </a:ext>
            </a:extLst>
          </p:cNvPr>
          <p:cNvSpPr/>
          <p:nvPr/>
        </p:nvSpPr>
        <p:spPr>
          <a:xfrm>
            <a:off x="1124972" y="50991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000890C-D8FD-40D2-8549-0DBCE1850CCD}"/>
              </a:ext>
            </a:extLst>
          </p:cNvPr>
          <p:cNvSpPr/>
          <p:nvPr/>
        </p:nvSpPr>
        <p:spPr>
          <a:xfrm>
            <a:off x="1124972" y="514590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52CAED3-B899-4EE9-9621-00DA035E87EA}"/>
              </a:ext>
            </a:extLst>
          </p:cNvPr>
          <p:cNvSpPr/>
          <p:nvPr/>
        </p:nvSpPr>
        <p:spPr>
          <a:xfrm>
            <a:off x="1124972" y="518433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2AD8171-5EF8-4C1A-ACEA-9100EF4FF9A0}"/>
              </a:ext>
            </a:extLst>
          </p:cNvPr>
          <p:cNvSpPr/>
          <p:nvPr/>
        </p:nvSpPr>
        <p:spPr>
          <a:xfrm>
            <a:off x="1124972" y="527402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B7B97C9-A704-4545-9A17-BA5DE186003E}"/>
              </a:ext>
            </a:extLst>
          </p:cNvPr>
          <p:cNvSpPr/>
          <p:nvPr/>
        </p:nvSpPr>
        <p:spPr>
          <a:xfrm>
            <a:off x="1124972" y="5230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9E9BED2-478A-4785-85E6-63B5BC7135D8}"/>
              </a:ext>
            </a:extLst>
          </p:cNvPr>
          <p:cNvSpPr/>
          <p:nvPr/>
        </p:nvSpPr>
        <p:spPr>
          <a:xfrm>
            <a:off x="1124972" y="537286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CB2C1F7-6AA5-4E5C-B66F-FFC828F9353D}"/>
              </a:ext>
            </a:extLst>
          </p:cNvPr>
          <p:cNvSpPr/>
          <p:nvPr/>
        </p:nvSpPr>
        <p:spPr>
          <a:xfrm>
            <a:off x="1124972" y="54160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FD805C-D6CB-43BE-BABB-10D1DF84601B}"/>
              </a:ext>
            </a:extLst>
          </p:cNvPr>
          <p:cNvSpPr/>
          <p:nvPr/>
        </p:nvSpPr>
        <p:spPr>
          <a:xfrm>
            <a:off x="1124970" y="509038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0C60206-4CA4-49F0-B1A2-0C87343B0E20}"/>
              </a:ext>
            </a:extLst>
          </p:cNvPr>
          <p:cNvSpPr/>
          <p:nvPr/>
        </p:nvSpPr>
        <p:spPr>
          <a:xfrm>
            <a:off x="1124972" y="55441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22BE059-9854-46E2-BFDA-9D1A9FDE20D5}"/>
              </a:ext>
            </a:extLst>
          </p:cNvPr>
          <p:cNvSpPr/>
          <p:nvPr/>
        </p:nvSpPr>
        <p:spPr>
          <a:xfrm>
            <a:off x="1124972" y="55007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DE45039-3AEF-43D7-9229-312D65BD9F6C}"/>
              </a:ext>
            </a:extLst>
          </p:cNvPr>
          <p:cNvSpPr/>
          <p:nvPr/>
        </p:nvSpPr>
        <p:spPr>
          <a:xfrm>
            <a:off x="1124972" y="55932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10CE4F0-50A7-4A7C-A015-2FDDA24E1074}"/>
              </a:ext>
            </a:extLst>
          </p:cNvPr>
          <p:cNvSpPr/>
          <p:nvPr/>
        </p:nvSpPr>
        <p:spPr>
          <a:xfrm>
            <a:off x="1124972" y="568031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F1FD2E7-ADA6-4C72-8420-32461BA087F9}"/>
              </a:ext>
            </a:extLst>
          </p:cNvPr>
          <p:cNvSpPr/>
          <p:nvPr/>
        </p:nvSpPr>
        <p:spPr>
          <a:xfrm>
            <a:off x="1124972" y="571874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9FD6D4-7B12-410B-A60A-4F67B3EDCAA4}"/>
              </a:ext>
            </a:extLst>
          </p:cNvPr>
          <p:cNvSpPr/>
          <p:nvPr/>
        </p:nvSpPr>
        <p:spPr>
          <a:xfrm>
            <a:off x="1124972" y="37158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65D440B-B7AB-4EE9-B61F-4BD6279AC4FB}"/>
              </a:ext>
            </a:extLst>
          </p:cNvPr>
          <p:cNvSpPr/>
          <p:nvPr/>
        </p:nvSpPr>
        <p:spPr>
          <a:xfrm>
            <a:off x="1124972" y="3501186"/>
            <a:ext cx="79372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F5B7F49-E7F7-40B7-8758-9F9F8DD8611B}"/>
              </a:ext>
            </a:extLst>
          </p:cNvPr>
          <p:cNvSpPr/>
          <p:nvPr/>
        </p:nvSpPr>
        <p:spPr>
          <a:xfrm>
            <a:off x="1125258" y="323321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039500F-B72A-48F2-AE8C-7EEDC1A4F036}"/>
              </a:ext>
            </a:extLst>
          </p:cNvPr>
          <p:cNvSpPr/>
          <p:nvPr/>
        </p:nvSpPr>
        <p:spPr>
          <a:xfrm>
            <a:off x="1124971" y="4422266"/>
            <a:ext cx="793721" cy="5631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8109F7A-3227-49FF-B400-E334423AC936}"/>
              </a:ext>
            </a:extLst>
          </p:cNvPr>
          <p:cNvSpPr/>
          <p:nvPr/>
        </p:nvSpPr>
        <p:spPr>
          <a:xfrm>
            <a:off x="1124970" y="545704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60076A3-E46C-4187-92CC-34EFF496A1FA}"/>
              </a:ext>
            </a:extLst>
          </p:cNvPr>
          <p:cNvSpPr/>
          <p:nvPr/>
        </p:nvSpPr>
        <p:spPr>
          <a:xfrm>
            <a:off x="1124969" y="532082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C8C531-1361-4940-9781-86F923113893}"/>
              </a:ext>
            </a:extLst>
          </p:cNvPr>
          <p:cNvSpPr/>
          <p:nvPr/>
        </p:nvSpPr>
        <p:spPr>
          <a:xfrm>
            <a:off x="1124969" y="576963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7962EF3-FDB1-41E3-AA25-41146935F6FB}"/>
              </a:ext>
            </a:extLst>
          </p:cNvPr>
          <p:cNvSpPr/>
          <p:nvPr/>
        </p:nvSpPr>
        <p:spPr>
          <a:xfrm>
            <a:off x="1124969" y="580806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4E8F773-A910-442A-8713-4DACA72DC268}"/>
              </a:ext>
            </a:extLst>
          </p:cNvPr>
          <p:cNvSpPr/>
          <p:nvPr/>
        </p:nvSpPr>
        <p:spPr>
          <a:xfrm>
            <a:off x="1124969" y="589775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115A075-E85B-4731-9FE2-9988E7AF9051}"/>
              </a:ext>
            </a:extLst>
          </p:cNvPr>
          <p:cNvSpPr/>
          <p:nvPr/>
        </p:nvSpPr>
        <p:spPr>
          <a:xfrm>
            <a:off x="1124969" y="585433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B1BF9AD-A141-45A2-9F2C-46799F83D920}"/>
              </a:ext>
            </a:extLst>
          </p:cNvPr>
          <p:cNvSpPr/>
          <p:nvPr/>
        </p:nvSpPr>
        <p:spPr>
          <a:xfrm>
            <a:off x="1124969" y="599659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2C16B06-2471-4CAE-A41C-8FA242E05E68}"/>
              </a:ext>
            </a:extLst>
          </p:cNvPr>
          <p:cNvSpPr/>
          <p:nvPr/>
        </p:nvSpPr>
        <p:spPr>
          <a:xfrm>
            <a:off x="1124969" y="603979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83E3901-2599-4CBB-8AAB-620F0876D3F0}"/>
              </a:ext>
            </a:extLst>
          </p:cNvPr>
          <p:cNvSpPr/>
          <p:nvPr/>
        </p:nvSpPr>
        <p:spPr>
          <a:xfrm>
            <a:off x="1124965" y="6122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7C001F9-D441-4063-B900-BBD0F90D6B17}"/>
              </a:ext>
            </a:extLst>
          </p:cNvPr>
          <p:cNvSpPr/>
          <p:nvPr/>
        </p:nvSpPr>
        <p:spPr>
          <a:xfrm>
            <a:off x="1124967" y="60807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F858C17-3BCC-4D7D-BE60-CD8BAEAB6578}"/>
              </a:ext>
            </a:extLst>
          </p:cNvPr>
          <p:cNvSpPr/>
          <p:nvPr/>
        </p:nvSpPr>
        <p:spPr>
          <a:xfrm>
            <a:off x="1124966" y="59445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/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𝒍𝒆𝒏𝒈𝒕𝒉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blipFill>
                <a:blip r:embed="rId3"/>
                <a:stretch>
                  <a:fillRect l="-778" t="-5479" r="-2724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화살표: 오른쪽 175">
            <a:extLst>
              <a:ext uri="{FF2B5EF4-FFF2-40B4-BE49-F238E27FC236}">
                <a16:creationId xmlns:a16="http://schemas.microsoft.com/office/drawing/2014/main" id="{534E3A7C-AEB6-4805-8E4D-623DD3C462E4}"/>
              </a:ext>
            </a:extLst>
          </p:cNvPr>
          <p:cNvSpPr/>
          <p:nvPr/>
        </p:nvSpPr>
        <p:spPr>
          <a:xfrm>
            <a:off x="2177249" y="4043934"/>
            <a:ext cx="1613143" cy="2565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CBB3DB9-4663-46F4-8660-90DC2AAE1815}"/>
              </a:ext>
            </a:extLst>
          </p:cNvPr>
          <p:cNvSpPr/>
          <p:nvPr/>
        </p:nvSpPr>
        <p:spPr>
          <a:xfrm>
            <a:off x="473307" y="1688274"/>
            <a:ext cx="2090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Preprocessed data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FAC4C442-CC90-432A-BAF6-881DEA46910B}"/>
              </a:ext>
            </a:extLst>
          </p:cNvPr>
          <p:cNvSpPr/>
          <p:nvPr/>
        </p:nvSpPr>
        <p:spPr>
          <a:xfrm>
            <a:off x="5425254" y="3882979"/>
            <a:ext cx="1363530" cy="540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Index range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shuffle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922AD13-5C36-4280-8F8A-454B1B4EE7E4}"/>
              </a:ext>
            </a:extLst>
          </p:cNvPr>
          <p:cNvSpPr/>
          <p:nvPr/>
        </p:nvSpPr>
        <p:spPr>
          <a:xfrm>
            <a:off x="6746106" y="1708448"/>
            <a:ext cx="24397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(3) Parallel shuffle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7CD1C07-4285-4571-9F48-1521819ECAF7}"/>
              </a:ext>
            </a:extLst>
          </p:cNvPr>
          <p:cNvSpPr/>
          <p:nvPr/>
        </p:nvSpPr>
        <p:spPr>
          <a:xfrm>
            <a:off x="3789261" y="1707551"/>
            <a:ext cx="13800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(1) Split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BAAD0C6-75F1-492D-B3F2-64F8811447E6}"/>
              </a:ext>
            </a:extLst>
          </p:cNvPr>
          <p:cNvSpPr/>
          <p:nvPr/>
        </p:nvSpPr>
        <p:spPr>
          <a:xfrm>
            <a:off x="10076517" y="1712323"/>
            <a:ext cx="1646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(4) Merge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2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Schema Idea</a:t>
            </a:r>
            <a:endParaRPr lang="ko-KR" altLang="en-US" dirty="0"/>
          </a:p>
        </p:txBody>
      </p:sp>
      <p:cxnSp>
        <p:nvCxnSpPr>
          <p:cNvPr id="616" name="직선 화살표 연결선 615">
            <a:extLst>
              <a:ext uri="{FF2B5EF4-FFF2-40B4-BE49-F238E27FC236}">
                <a16:creationId xmlns:a16="http://schemas.microsoft.com/office/drawing/2014/main" id="{CFBE1652-6BB4-4B13-AC62-037A89350297}"/>
              </a:ext>
            </a:extLst>
          </p:cNvPr>
          <p:cNvCxnSpPr>
            <a:cxnSpLocks/>
          </p:cNvCxnSpPr>
          <p:nvPr/>
        </p:nvCxnSpPr>
        <p:spPr>
          <a:xfrm>
            <a:off x="8524875" y="2879725"/>
            <a:ext cx="667441" cy="2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정육면체 631">
            <a:extLst>
              <a:ext uri="{FF2B5EF4-FFF2-40B4-BE49-F238E27FC236}">
                <a16:creationId xmlns:a16="http://schemas.microsoft.com/office/drawing/2014/main" id="{CCF9E99A-1B79-441E-9267-0F6D1FCBB5D0}"/>
              </a:ext>
            </a:extLst>
          </p:cNvPr>
          <p:cNvSpPr/>
          <p:nvPr/>
        </p:nvSpPr>
        <p:spPr>
          <a:xfrm>
            <a:off x="9130919" y="2817593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6" name="직선 연결선 505">
            <a:extLst>
              <a:ext uri="{FF2B5EF4-FFF2-40B4-BE49-F238E27FC236}">
                <a16:creationId xmlns:a16="http://schemas.microsoft.com/office/drawing/2014/main" id="{CF27EC83-248D-4904-AC4E-75A81E367D31}"/>
              </a:ext>
            </a:extLst>
          </p:cNvPr>
          <p:cNvCxnSpPr>
            <a:cxnSpLocks/>
          </p:cNvCxnSpPr>
          <p:nvPr/>
        </p:nvCxnSpPr>
        <p:spPr>
          <a:xfrm flipV="1">
            <a:off x="3154459" y="2915045"/>
            <a:ext cx="656006" cy="72038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정육면체 375">
            <a:extLst>
              <a:ext uri="{FF2B5EF4-FFF2-40B4-BE49-F238E27FC236}">
                <a16:creationId xmlns:a16="http://schemas.microsoft.com/office/drawing/2014/main" id="{947E2D79-2D83-4998-B779-1D6B0491625A}"/>
              </a:ext>
            </a:extLst>
          </p:cNvPr>
          <p:cNvSpPr/>
          <p:nvPr/>
        </p:nvSpPr>
        <p:spPr>
          <a:xfrm>
            <a:off x="2977021" y="2801699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정육면체 377">
            <a:extLst>
              <a:ext uri="{FF2B5EF4-FFF2-40B4-BE49-F238E27FC236}">
                <a16:creationId xmlns:a16="http://schemas.microsoft.com/office/drawing/2014/main" id="{30EF0729-37E7-4C5E-A9C2-8F518E85F8A0}"/>
              </a:ext>
            </a:extLst>
          </p:cNvPr>
          <p:cNvSpPr/>
          <p:nvPr/>
        </p:nvSpPr>
        <p:spPr>
          <a:xfrm>
            <a:off x="4325205" y="3140108"/>
            <a:ext cx="365934" cy="801037"/>
          </a:xfrm>
          <a:prstGeom prst="cube">
            <a:avLst>
              <a:gd name="adj" fmla="val 5976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정육면체 380">
            <a:extLst>
              <a:ext uri="{FF2B5EF4-FFF2-40B4-BE49-F238E27FC236}">
                <a16:creationId xmlns:a16="http://schemas.microsoft.com/office/drawing/2014/main" id="{9E89B0B6-8706-4F8F-B89C-9CCC45A47C3F}"/>
              </a:ext>
            </a:extLst>
          </p:cNvPr>
          <p:cNvSpPr/>
          <p:nvPr/>
        </p:nvSpPr>
        <p:spPr>
          <a:xfrm>
            <a:off x="4531165" y="3140108"/>
            <a:ext cx="365934" cy="801037"/>
          </a:xfrm>
          <a:prstGeom prst="cube">
            <a:avLst>
              <a:gd name="adj" fmla="val 5976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정육면체 382">
            <a:extLst>
              <a:ext uri="{FF2B5EF4-FFF2-40B4-BE49-F238E27FC236}">
                <a16:creationId xmlns:a16="http://schemas.microsoft.com/office/drawing/2014/main" id="{73D01373-0327-43E0-9144-8F7CEDC4B4FD}"/>
              </a:ext>
            </a:extLst>
          </p:cNvPr>
          <p:cNvSpPr/>
          <p:nvPr/>
        </p:nvSpPr>
        <p:spPr>
          <a:xfrm>
            <a:off x="5051222" y="3136269"/>
            <a:ext cx="365934" cy="801037"/>
          </a:xfrm>
          <a:prstGeom prst="cube">
            <a:avLst>
              <a:gd name="adj" fmla="val 5976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9" name="그룹 668">
            <a:extLst>
              <a:ext uri="{FF2B5EF4-FFF2-40B4-BE49-F238E27FC236}">
                <a16:creationId xmlns:a16="http://schemas.microsoft.com/office/drawing/2014/main" id="{20B95F86-DAEF-4755-BD0C-ABB8D2339BC4}"/>
              </a:ext>
            </a:extLst>
          </p:cNvPr>
          <p:cNvGrpSpPr/>
          <p:nvPr/>
        </p:nvGrpSpPr>
        <p:grpSpPr>
          <a:xfrm>
            <a:off x="7032891" y="3136269"/>
            <a:ext cx="799591" cy="801037"/>
            <a:chOff x="7032891" y="3136269"/>
            <a:chExt cx="799591" cy="801037"/>
          </a:xfrm>
        </p:grpSpPr>
        <p:sp>
          <p:nvSpPr>
            <p:cNvPr id="423" name="사각형: 둥근 모서리 422">
              <a:extLst>
                <a:ext uri="{FF2B5EF4-FFF2-40B4-BE49-F238E27FC236}">
                  <a16:creationId xmlns:a16="http://schemas.microsoft.com/office/drawing/2014/main" id="{2171B606-B24A-4E30-BD3D-096E9A70E6DE}"/>
                </a:ext>
              </a:extLst>
            </p:cNvPr>
            <p:cNvSpPr/>
            <p:nvPr/>
          </p:nvSpPr>
          <p:spPr>
            <a:xfrm>
              <a:off x="7032891" y="3136269"/>
              <a:ext cx="799591" cy="801037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BC27F09D-38AD-4ECA-9023-FA8E44CFCD20}"/>
                </a:ext>
              </a:extLst>
            </p:cNvPr>
            <p:cNvGrpSpPr/>
            <p:nvPr/>
          </p:nvGrpSpPr>
          <p:grpSpPr>
            <a:xfrm>
              <a:off x="7145422" y="3177944"/>
              <a:ext cx="563382" cy="686868"/>
              <a:chOff x="5468209" y="4114048"/>
              <a:chExt cx="896819" cy="1341204"/>
            </a:xfrm>
          </p:grpSpPr>
          <p:sp>
            <p:nvSpPr>
              <p:cNvPr id="425" name="정육면체 424">
                <a:extLst>
                  <a:ext uri="{FF2B5EF4-FFF2-40B4-BE49-F238E27FC236}">
                    <a16:creationId xmlns:a16="http://schemas.microsoft.com/office/drawing/2014/main" id="{1ED6089D-B981-4033-BE8B-AE420075A874}"/>
                  </a:ext>
                </a:extLst>
              </p:cNvPr>
              <p:cNvSpPr/>
              <p:nvPr/>
            </p:nvSpPr>
            <p:spPr>
              <a:xfrm>
                <a:off x="5468209" y="4567738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6" name="직선 연결선 425">
                <a:extLst>
                  <a:ext uri="{FF2B5EF4-FFF2-40B4-BE49-F238E27FC236}">
                    <a16:creationId xmlns:a16="http://schemas.microsoft.com/office/drawing/2014/main" id="{C6FEFB4E-895C-4979-986B-B3121ADA0F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05839" y="4374026"/>
                <a:ext cx="5051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직선 화살표 연결선 426">
                <a:extLst>
                  <a:ext uri="{FF2B5EF4-FFF2-40B4-BE49-F238E27FC236}">
                    <a16:creationId xmlns:a16="http://schemas.microsoft.com/office/drawing/2014/main" id="{37C9E32C-31B3-4FCB-A092-35F8C1C56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9031" y="4367375"/>
                <a:ext cx="0" cy="2599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8" name="정육면체 427">
                <a:extLst>
                  <a:ext uri="{FF2B5EF4-FFF2-40B4-BE49-F238E27FC236}">
                    <a16:creationId xmlns:a16="http://schemas.microsoft.com/office/drawing/2014/main" id="{18590B79-F3CF-4299-A46E-7766F24B4AA2}"/>
                  </a:ext>
                </a:extLst>
              </p:cNvPr>
              <p:cNvSpPr/>
              <p:nvPr/>
            </p:nvSpPr>
            <p:spPr>
              <a:xfrm>
                <a:off x="5574917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정육면체 428">
                <a:extLst>
                  <a:ext uri="{FF2B5EF4-FFF2-40B4-BE49-F238E27FC236}">
                    <a16:creationId xmlns:a16="http://schemas.microsoft.com/office/drawing/2014/main" id="{8E5C5C4D-444B-4400-B95B-D2D2559369B2}"/>
                  </a:ext>
                </a:extLst>
              </p:cNvPr>
              <p:cNvSpPr/>
              <p:nvPr/>
            </p:nvSpPr>
            <p:spPr>
              <a:xfrm>
                <a:off x="5690364" y="4935296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정육면체 429">
                <a:extLst>
                  <a:ext uri="{FF2B5EF4-FFF2-40B4-BE49-F238E27FC236}">
                    <a16:creationId xmlns:a16="http://schemas.microsoft.com/office/drawing/2014/main" id="{F1633AF0-1A09-4E33-B7D0-3D289B9F89AA}"/>
                  </a:ext>
                </a:extLst>
              </p:cNvPr>
              <p:cNvSpPr/>
              <p:nvPr/>
            </p:nvSpPr>
            <p:spPr>
              <a:xfrm>
                <a:off x="5788512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정육면체 430">
                <a:extLst>
                  <a:ext uri="{FF2B5EF4-FFF2-40B4-BE49-F238E27FC236}">
                    <a16:creationId xmlns:a16="http://schemas.microsoft.com/office/drawing/2014/main" id="{5A737F8C-3CCA-4645-B5D2-AD3BBF765BD2}"/>
                  </a:ext>
                </a:extLst>
              </p:cNvPr>
              <p:cNvSpPr/>
              <p:nvPr/>
            </p:nvSpPr>
            <p:spPr>
              <a:xfrm>
                <a:off x="5925492" y="4114048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정육면체 431">
                <a:extLst>
                  <a:ext uri="{FF2B5EF4-FFF2-40B4-BE49-F238E27FC236}">
                    <a16:creationId xmlns:a16="http://schemas.microsoft.com/office/drawing/2014/main" id="{8498A1C2-DA2D-4D29-9554-68109F5EF97D}"/>
                  </a:ext>
                </a:extLst>
              </p:cNvPr>
              <p:cNvSpPr/>
              <p:nvPr/>
            </p:nvSpPr>
            <p:spPr>
              <a:xfrm>
                <a:off x="6010976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정육면체 432">
                <a:extLst>
                  <a:ext uri="{FF2B5EF4-FFF2-40B4-BE49-F238E27FC236}">
                    <a16:creationId xmlns:a16="http://schemas.microsoft.com/office/drawing/2014/main" id="{00033DC5-7DA4-4B2C-9E76-83E8914B8964}"/>
                  </a:ext>
                </a:extLst>
              </p:cNvPr>
              <p:cNvSpPr/>
              <p:nvPr/>
            </p:nvSpPr>
            <p:spPr>
              <a:xfrm>
                <a:off x="6120049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4" name="직선 화살표 연결선 433">
                <a:extLst>
                  <a:ext uri="{FF2B5EF4-FFF2-40B4-BE49-F238E27FC236}">
                    <a16:creationId xmlns:a16="http://schemas.microsoft.com/office/drawing/2014/main" id="{76DDDE4A-C694-4464-B785-436CBC454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5177" y="4913444"/>
                <a:ext cx="9848" cy="2968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직선 연결선 434">
                <a:extLst>
                  <a:ext uri="{FF2B5EF4-FFF2-40B4-BE49-F238E27FC236}">
                    <a16:creationId xmlns:a16="http://schemas.microsoft.com/office/drawing/2014/main" id="{0E1D311B-FCD6-40F7-9972-9C242427B5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9892" y="5172907"/>
                <a:ext cx="5051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7" name="사각형: 둥근 모서리 436">
            <a:extLst>
              <a:ext uri="{FF2B5EF4-FFF2-40B4-BE49-F238E27FC236}">
                <a16:creationId xmlns:a16="http://schemas.microsoft.com/office/drawing/2014/main" id="{C18B9203-EE8A-4014-88C2-423076192B8F}"/>
              </a:ext>
            </a:extLst>
          </p:cNvPr>
          <p:cNvSpPr/>
          <p:nvPr/>
        </p:nvSpPr>
        <p:spPr>
          <a:xfrm>
            <a:off x="7032891" y="2180931"/>
            <a:ext cx="799591" cy="801037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E66772E5-C836-449B-B197-93EFCB8C7DF0}"/>
              </a:ext>
            </a:extLst>
          </p:cNvPr>
          <p:cNvGrpSpPr/>
          <p:nvPr/>
        </p:nvGrpSpPr>
        <p:grpSpPr>
          <a:xfrm>
            <a:off x="7145422" y="2222606"/>
            <a:ext cx="563382" cy="686868"/>
            <a:chOff x="5468209" y="4114048"/>
            <a:chExt cx="896819" cy="1341204"/>
          </a:xfrm>
        </p:grpSpPr>
        <p:sp>
          <p:nvSpPr>
            <p:cNvPr id="439" name="정육면체 438">
              <a:extLst>
                <a:ext uri="{FF2B5EF4-FFF2-40B4-BE49-F238E27FC236}">
                  <a16:creationId xmlns:a16="http://schemas.microsoft.com/office/drawing/2014/main" id="{4B33A861-B7C9-412A-8BC2-57D57D2C733E}"/>
                </a:ext>
              </a:extLst>
            </p:cNvPr>
            <p:cNvSpPr/>
            <p:nvPr/>
          </p:nvSpPr>
          <p:spPr>
            <a:xfrm>
              <a:off x="5468209" y="456773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0" name="직선 연결선 439">
              <a:extLst>
                <a:ext uri="{FF2B5EF4-FFF2-40B4-BE49-F238E27FC236}">
                  <a16:creationId xmlns:a16="http://schemas.microsoft.com/office/drawing/2014/main" id="{F63F68DB-BFE0-4252-9CF7-889D71C4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5839" y="4374026"/>
              <a:ext cx="505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직선 화살표 연결선 440">
              <a:extLst>
                <a:ext uri="{FF2B5EF4-FFF2-40B4-BE49-F238E27FC236}">
                  <a16:creationId xmlns:a16="http://schemas.microsoft.com/office/drawing/2014/main" id="{0BDF68FE-C822-4430-BA56-7FB89E364689}"/>
                </a:ext>
              </a:extLst>
            </p:cNvPr>
            <p:cNvCxnSpPr>
              <a:cxnSpLocks/>
            </p:cNvCxnSpPr>
            <p:nvPr/>
          </p:nvCxnSpPr>
          <p:spPr>
            <a:xfrm>
              <a:off x="5529031" y="4367375"/>
              <a:ext cx="0" cy="259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정육면체 441">
              <a:extLst>
                <a:ext uri="{FF2B5EF4-FFF2-40B4-BE49-F238E27FC236}">
                  <a16:creationId xmlns:a16="http://schemas.microsoft.com/office/drawing/2014/main" id="{B970CC44-4E4E-4AF6-B111-ADB4CF57AFAC}"/>
                </a:ext>
              </a:extLst>
            </p:cNvPr>
            <p:cNvSpPr/>
            <p:nvPr/>
          </p:nvSpPr>
          <p:spPr>
            <a:xfrm>
              <a:off x="5574917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정육면체 442">
              <a:extLst>
                <a:ext uri="{FF2B5EF4-FFF2-40B4-BE49-F238E27FC236}">
                  <a16:creationId xmlns:a16="http://schemas.microsoft.com/office/drawing/2014/main" id="{0B704607-9B58-4567-A666-B55351A8C3BA}"/>
                </a:ext>
              </a:extLst>
            </p:cNvPr>
            <p:cNvSpPr/>
            <p:nvPr/>
          </p:nvSpPr>
          <p:spPr>
            <a:xfrm>
              <a:off x="5690364" y="4935296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정육면체 443">
              <a:extLst>
                <a:ext uri="{FF2B5EF4-FFF2-40B4-BE49-F238E27FC236}">
                  <a16:creationId xmlns:a16="http://schemas.microsoft.com/office/drawing/2014/main" id="{CEF2EECE-4D6B-4AE1-8CF0-45403F092689}"/>
                </a:ext>
              </a:extLst>
            </p:cNvPr>
            <p:cNvSpPr/>
            <p:nvPr/>
          </p:nvSpPr>
          <p:spPr>
            <a:xfrm>
              <a:off x="5788512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정육면체 444">
              <a:extLst>
                <a:ext uri="{FF2B5EF4-FFF2-40B4-BE49-F238E27FC236}">
                  <a16:creationId xmlns:a16="http://schemas.microsoft.com/office/drawing/2014/main" id="{997A3397-D90D-4CF0-A577-FB65F68B5719}"/>
                </a:ext>
              </a:extLst>
            </p:cNvPr>
            <p:cNvSpPr/>
            <p:nvPr/>
          </p:nvSpPr>
          <p:spPr>
            <a:xfrm>
              <a:off x="5925492" y="411404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정육면체 445">
              <a:extLst>
                <a:ext uri="{FF2B5EF4-FFF2-40B4-BE49-F238E27FC236}">
                  <a16:creationId xmlns:a16="http://schemas.microsoft.com/office/drawing/2014/main" id="{BAD27B88-95C3-482B-9351-31307EF4D633}"/>
                </a:ext>
              </a:extLst>
            </p:cNvPr>
            <p:cNvSpPr/>
            <p:nvPr/>
          </p:nvSpPr>
          <p:spPr>
            <a:xfrm>
              <a:off x="6010976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정육면체 446">
              <a:extLst>
                <a:ext uri="{FF2B5EF4-FFF2-40B4-BE49-F238E27FC236}">
                  <a16:creationId xmlns:a16="http://schemas.microsoft.com/office/drawing/2014/main" id="{C8759CF8-3FC5-4530-A169-167BCB387742}"/>
                </a:ext>
              </a:extLst>
            </p:cNvPr>
            <p:cNvSpPr/>
            <p:nvPr/>
          </p:nvSpPr>
          <p:spPr>
            <a:xfrm>
              <a:off x="6120049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8" name="직선 화살표 연결선 447">
              <a:extLst>
                <a:ext uri="{FF2B5EF4-FFF2-40B4-BE49-F238E27FC236}">
                  <a16:creationId xmlns:a16="http://schemas.microsoft.com/office/drawing/2014/main" id="{DE6EB2E3-6548-4551-A424-2D46A22F18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2994" y="4864613"/>
              <a:ext cx="9848" cy="296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>
              <a:extLst>
                <a:ext uri="{FF2B5EF4-FFF2-40B4-BE49-F238E27FC236}">
                  <a16:creationId xmlns:a16="http://schemas.microsoft.com/office/drawing/2014/main" id="{AB9F121C-5588-4330-B718-D7165782C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9892" y="5172907"/>
              <a:ext cx="505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6" name="사각형: 둥근 모서리 455">
            <a:extLst>
              <a:ext uri="{FF2B5EF4-FFF2-40B4-BE49-F238E27FC236}">
                <a16:creationId xmlns:a16="http://schemas.microsoft.com/office/drawing/2014/main" id="{AB6C70D8-9976-4BF3-B672-C993FBE7AEA8}"/>
              </a:ext>
            </a:extLst>
          </p:cNvPr>
          <p:cNvSpPr/>
          <p:nvPr/>
        </p:nvSpPr>
        <p:spPr>
          <a:xfrm>
            <a:off x="7032891" y="4250150"/>
            <a:ext cx="799591" cy="801037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69438A15-8723-444B-90E8-F2FA59F3D9F6}"/>
              </a:ext>
            </a:extLst>
          </p:cNvPr>
          <p:cNvGrpSpPr/>
          <p:nvPr/>
        </p:nvGrpSpPr>
        <p:grpSpPr>
          <a:xfrm>
            <a:off x="7145422" y="4291825"/>
            <a:ext cx="563382" cy="686868"/>
            <a:chOff x="5468209" y="4114048"/>
            <a:chExt cx="896819" cy="1341204"/>
          </a:xfrm>
        </p:grpSpPr>
        <p:sp>
          <p:nvSpPr>
            <p:cNvPr id="458" name="정육면체 457">
              <a:extLst>
                <a:ext uri="{FF2B5EF4-FFF2-40B4-BE49-F238E27FC236}">
                  <a16:creationId xmlns:a16="http://schemas.microsoft.com/office/drawing/2014/main" id="{D064E0BE-9913-4133-AFBC-AC9CD70EB6B3}"/>
                </a:ext>
              </a:extLst>
            </p:cNvPr>
            <p:cNvSpPr/>
            <p:nvPr/>
          </p:nvSpPr>
          <p:spPr>
            <a:xfrm>
              <a:off x="5468209" y="456773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A6D9D68C-99C8-490B-B460-B33551DFA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5839" y="4374026"/>
              <a:ext cx="505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직선 화살표 연결선 459">
              <a:extLst>
                <a:ext uri="{FF2B5EF4-FFF2-40B4-BE49-F238E27FC236}">
                  <a16:creationId xmlns:a16="http://schemas.microsoft.com/office/drawing/2014/main" id="{819B4240-29AF-4275-87E7-D2CB3143A055}"/>
                </a:ext>
              </a:extLst>
            </p:cNvPr>
            <p:cNvCxnSpPr>
              <a:cxnSpLocks/>
            </p:cNvCxnSpPr>
            <p:nvPr/>
          </p:nvCxnSpPr>
          <p:spPr>
            <a:xfrm>
              <a:off x="5529031" y="4367375"/>
              <a:ext cx="0" cy="259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정육면체 460">
              <a:extLst>
                <a:ext uri="{FF2B5EF4-FFF2-40B4-BE49-F238E27FC236}">
                  <a16:creationId xmlns:a16="http://schemas.microsoft.com/office/drawing/2014/main" id="{E5D53C6D-E676-4469-B2A6-B9E6B6925F9A}"/>
                </a:ext>
              </a:extLst>
            </p:cNvPr>
            <p:cNvSpPr/>
            <p:nvPr/>
          </p:nvSpPr>
          <p:spPr>
            <a:xfrm>
              <a:off x="5574917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정육면체 461">
              <a:extLst>
                <a:ext uri="{FF2B5EF4-FFF2-40B4-BE49-F238E27FC236}">
                  <a16:creationId xmlns:a16="http://schemas.microsoft.com/office/drawing/2014/main" id="{8C4BB2A9-3563-4FDD-B6FC-AF27BFF06BF5}"/>
                </a:ext>
              </a:extLst>
            </p:cNvPr>
            <p:cNvSpPr/>
            <p:nvPr/>
          </p:nvSpPr>
          <p:spPr>
            <a:xfrm>
              <a:off x="5690364" y="4935296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정육면체 462">
              <a:extLst>
                <a:ext uri="{FF2B5EF4-FFF2-40B4-BE49-F238E27FC236}">
                  <a16:creationId xmlns:a16="http://schemas.microsoft.com/office/drawing/2014/main" id="{3BC60D4F-9D51-4B57-A03C-B2B34DAED36D}"/>
                </a:ext>
              </a:extLst>
            </p:cNvPr>
            <p:cNvSpPr/>
            <p:nvPr/>
          </p:nvSpPr>
          <p:spPr>
            <a:xfrm>
              <a:off x="5788512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정육면체 463">
              <a:extLst>
                <a:ext uri="{FF2B5EF4-FFF2-40B4-BE49-F238E27FC236}">
                  <a16:creationId xmlns:a16="http://schemas.microsoft.com/office/drawing/2014/main" id="{C5388B29-24B6-4291-B3FE-60FABD522E36}"/>
                </a:ext>
              </a:extLst>
            </p:cNvPr>
            <p:cNvSpPr/>
            <p:nvPr/>
          </p:nvSpPr>
          <p:spPr>
            <a:xfrm>
              <a:off x="5925492" y="411404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정육면체 464">
              <a:extLst>
                <a:ext uri="{FF2B5EF4-FFF2-40B4-BE49-F238E27FC236}">
                  <a16:creationId xmlns:a16="http://schemas.microsoft.com/office/drawing/2014/main" id="{3934D8C7-0627-48AF-950B-3AF70FCB6028}"/>
                </a:ext>
              </a:extLst>
            </p:cNvPr>
            <p:cNvSpPr/>
            <p:nvPr/>
          </p:nvSpPr>
          <p:spPr>
            <a:xfrm>
              <a:off x="6010976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정육면체 465">
              <a:extLst>
                <a:ext uri="{FF2B5EF4-FFF2-40B4-BE49-F238E27FC236}">
                  <a16:creationId xmlns:a16="http://schemas.microsoft.com/office/drawing/2014/main" id="{6B2799AE-916A-48A1-8440-610838E4A45B}"/>
                </a:ext>
              </a:extLst>
            </p:cNvPr>
            <p:cNvSpPr/>
            <p:nvPr/>
          </p:nvSpPr>
          <p:spPr>
            <a:xfrm>
              <a:off x="6120049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7" name="직선 화살표 연결선 466">
              <a:extLst>
                <a:ext uri="{FF2B5EF4-FFF2-40B4-BE49-F238E27FC236}">
                  <a16:creationId xmlns:a16="http://schemas.microsoft.com/office/drawing/2014/main" id="{D97C5708-1849-4448-BFC3-CC5B8D7AB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5177" y="4913444"/>
              <a:ext cx="9848" cy="296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BE66868B-00B0-4329-84FC-BC4D19CB0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9892" y="5210272"/>
              <a:ext cx="505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9" name="TextBox 468">
            <a:extLst>
              <a:ext uri="{FF2B5EF4-FFF2-40B4-BE49-F238E27FC236}">
                <a16:creationId xmlns:a16="http://schemas.microsoft.com/office/drawing/2014/main" id="{87229C16-A841-4F4C-9B6C-C1D7B89B3B0C}"/>
              </a:ext>
            </a:extLst>
          </p:cNvPr>
          <p:cNvSpPr txBox="1"/>
          <p:nvPr/>
        </p:nvSpPr>
        <p:spPr>
          <a:xfrm>
            <a:off x="4750723" y="3293538"/>
            <a:ext cx="270904" cy="29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70" name="사각형: 둥근 모서리 469">
            <a:extLst>
              <a:ext uri="{FF2B5EF4-FFF2-40B4-BE49-F238E27FC236}">
                <a16:creationId xmlns:a16="http://schemas.microsoft.com/office/drawing/2014/main" id="{51C8EDB4-A998-4679-B7C5-C86171B145E7}"/>
              </a:ext>
            </a:extLst>
          </p:cNvPr>
          <p:cNvSpPr/>
          <p:nvPr/>
        </p:nvSpPr>
        <p:spPr>
          <a:xfrm>
            <a:off x="5670988" y="3300183"/>
            <a:ext cx="651783" cy="48912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Thread 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pool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A30AE4B2-23CC-419B-879D-A4B7BE581A03}"/>
              </a:ext>
            </a:extLst>
          </p:cNvPr>
          <p:cNvSpPr txBox="1"/>
          <p:nvPr/>
        </p:nvSpPr>
        <p:spPr>
          <a:xfrm rot="5400000">
            <a:off x="7332363" y="3966489"/>
            <a:ext cx="287678" cy="279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087E835-5E98-459B-A84C-7224A7D80474}"/>
              </a:ext>
            </a:extLst>
          </p:cNvPr>
          <p:cNvCxnSpPr>
            <a:cxnSpLocks/>
            <a:stCxn id="470" idx="3"/>
            <a:endCxn id="437" idx="1"/>
          </p:cNvCxnSpPr>
          <p:nvPr/>
        </p:nvCxnSpPr>
        <p:spPr>
          <a:xfrm flipV="1">
            <a:off x="6322771" y="2581450"/>
            <a:ext cx="710120" cy="963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0044BD3F-7F34-4724-BC86-0F7AC84D754B}"/>
              </a:ext>
            </a:extLst>
          </p:cNvPr>
          <p:cNvCxnSpPr>
            <a:cxnSpLocks/>
            <a:stCxn id="470" idx="3"/>
            <a:endCxn id="423" idx="1"/>
          </p:cNvCxnSpPr>
          <p:nvPr/>
        </p:nvCxnSpPr>
        <p:spPr>
          <a:xfrm flipV="1">
            <a:off x="6322771" y="3536788"/>
            <a:ext cx="710120" cy="79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1C6AC55D-BEED-4272-9E0C-23D685B9D54B}"/>
              </a:ext>
            </a:extLst>
          </p:cNvPr>
          <p:cNvCxnSpPr>
            <a:cxnSpLocks/>
            <a:stCxn id="470" idx="3"/>
            <a:endCxn id="456" idx="1"/>
          </p:cNvCxnSpPr>
          <p:nvPr/>
        </p:nvCxnSpPr>
        <p:spPr>
          <a:xfrm>
            <a:off x="6322771" y="3544745"/>
            <a:ext cx="710120" cy="11059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정육면체 487">
            <a:extLst>
              <a:ext uri="{FF2B5EF4-FFF2-40B4-BE49-F238E27FC236}">
                <a16:creationId xmlns:a16="http://schemas.microsoft.com/office/drawing/2014/main" id="{2E943F91-7F3D-4865-8BD6-F8DAAD193040}"/>
              </a:ext>
            </a:extLst>
          </p:cNvPr>
          <p:cNvSpPr/>
          <p:nvPr/>
        </p:nvSpPr>
        <p:spPr>
          <a:xfrm>
            <a:off x="2755338" y="3068919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정육면체 488">
            <a:extLst>
              <a:ext uri="{FF2B5EF4-FFF2-40B4-BE49-F238E27FC236}">
                <a16:creationId xmlns:a16="http://schemas.microsoft.com/office/drawing/2014/main" id="{D254272B-6DB6-4826-8E95-73E047BB1548}"/>
              </a:ext>
            </a:extLst>
          </p:cNvPr>
          <p:cNvSpPr/>
          <p:nvPr/>
        </p:nvSpPr>
        <p:spPr>
          <a:xfrm>
            <a:off x="2612138" y="3222793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정육면체 489">
            <a:extLst>
              <a:ext uri="{FF2B5EF4-FFF2-40B4-BE49-F238E27FC236}">
                <a16:creationId xmlns:a16="http://schemas.microsoft.com/office/drawing/2014/main" id="{B64DB2F6-5A69-4520-B8B9-A68E7C2A554C}"/>
              </a:ext>
            </a:extLst>
          </p:cNvPr>
          <p:cNvSpPr/>
          <p:nvPr/>
        </p:nvSpPr>
        <p:spPr>
          <a:xfrm>
            <a:off x="2493627" y="3360355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정육면체 490">
            <a:extLst>
              <a:ext uri="{FF2B5EF4-FFF2-40B4-BE49-F238E27FC236}">
                <a16:creationId xmlns:a16="http://schemas.microsoft.com/office/drawing/2014/main" id="{5DECA24F-4686-437F-80EA-BBC381AFAC99}"/>
              </a:ext>
            </a:extLst>
          </p:cNvPr>
          <p:cNvSpPr/>
          <p:nvPr/>
        </p:nvSpPr>
        <p:spPr>
          <a:xfrm>
            <a:off x="2368077" y="3498429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3" name="직선 화살표 연결선 492">
            <a:extLst>
              <a:ext uri="{FF2B5EF4-FFF2-40B4-BE49-F238E27FC236}">
                <a16:creationId xmlns:a16="http://schemas.microsoft.com/office/drawing/2014/main" id="{AA5C1FF0-B43F-4040-8F4B-696BFA873C47}"/>
              </a:ext>
            </a:extLst>
          </p:cNvPr>
          <p:cNvCxnSpPr>
            <a:cxnSpLocks/>
          </p:cNvCxnSpPr>
          <p:nvPr/>
        </p:nvCxnSpPr>
        <p:spPr>
          <a:xfrm>
            <a:off x="3360166" y="2588095"/>
            <a:ext cx="0" cy="2850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직선 연결선 494">
            <a:extLst>
              <a:ext uri="{FF2B5EF4-FFF2-40B4-BE49-F238E27FC236}">
                <a16:creationId xmlns:a16="http://schemas.microsoft.com/office/drawing/2014/main" id="{3C81AABD-A5C0-40AF-8047-0A3D5E3D8829}"/>
              </a:ext>
            </a:extLst>
          </p:cNvPr>
          <p:cNvCxnSpPr>
            <a:cxnSpLocks/>
          </p:cNvCxnSpPr>
          <p:nvPr/>
        </p:nvCxnSpPr>
        <p:spPr>
          <a:xfrm flipV="1">
            <a:off x="2693509" y="3300183"/>
            <a:ext cx="0" cy="25324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>
            <a:extLst>
              <a:ext uri="{FF2B5EF4-FFF2-40B4-BE49-F238E27FC236}">
                <a16:creationId xmlns:a16="http://schemas.microsoft.com/office/drawing/2014/main" id="{BBFBADF6-8C60-41BB-8C8A-8805A1CAB6D2}"/>
              </a:ext>
            </a:extLst>
          </p:cNvPr>
          <p:cNvCxnSpPr>
            <a:cxnSpLocks/>
          </p:cNvCxnSpPr>
          <p:nvPr/>
        </p:nvCxnSpPr>
        <p:spPr>
          <a:xfrm flipV="1">
            <a:off x="2707509" y="2597935"/>
            <a:ext cx="648288" cy="71611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8D1F3BA1-3BF2-4FAF-BA1B-0EF6D71AA5DB}"/>
              </a:ext>
            </a:extLst>
          </p:cNvPr>
          <p:cNvCxnSpPr>
            <a:cxnSpLocks/>
          </p:cNvCxnSpPr>
          <p:nvPr/>
        </p:nvCxnSpPr>
        <p:spPr>
          <a:xfrm flipV="1">
            <a:off x="3964589" y="3544745"/>
            <a:ext cx="376665" cy="4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직선 연결선 516">
            <a:extLst>
              <a:ext uri="{FF2B5EF4-FFF2-40B4-BE49-F238E27FC236}">
                <a16:creationId xmlns:a16="http://schemas.microsoft.com/office/drawing/2014/main" id="{F4EBDAB9-24BD-4474-BAD2-55B86FB360FC}"/>
              </a:ext>
            </a:extLst>
          </p:cNvPr>
          <p:cNvCxnSpPr>
            <a:cxnSpLocks/>
          </p:cNvCxnSpPr>
          <p:nvPr/>
        </p:nvCxnSpPr>
        <p:spPr>
          <a:xfrm flipH="1">
            <a:off x="3785941" y="2925256"/>
            <a:ext cx="20161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520">
            <a:extLst>
              <a:ext uri="{FF2B5EF4-FFF2-40B4-BE49-F238E27FC236}">
                <a16:creationId xmlns:a16="http://schemas.microsoft.com/office/drawing/2014/main" id="{79A12EB5-0D6F-4CBC-AF1C-2A89B8634809}"/>
              </a:ext>
            </a:extLst>
          </p:cNvPr>
          <p:cNvCxnSpPr>
            <a:cxnSpLocks/>
          </p:cNvCxnSpPr>
          <p:nvPr/>
        </p:nvCxnSpPr>
        <p:spPr>
          <a:xfrm flipV="1">
            <a:off x="3980031" y="2907147"/>
            <a:ext cx="7526" cy="6375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화살표 연결선 530">
            <a:extLst>
              <a:ext uri="{FF2B5EF4-FFF2-40B4-BE49-F238E27FC236}">
                <a16:creationId xmlns:a16="http://schemas.microsoft.com/office/drawing/2014/main" id="{53DD8AC1-5D1B-47C2-A6CC-FECDC1C521AE}"/>
              </a:ext>
            </a:extLst>
          </p:cNvPr>
          <p:cNvCxnSpPr>
            <a:cxnSpLocks/>
            <a:endCxn id="470" idx="1"/>
          </p:cNvCxnSpPr>
          <p:nvPr/>
        </p:nvCxnSpPr>
        <p:spPr>
          <a:xfrm>
            <a:off x="5263626" y="3544745"/>
            <a:ext cx="4073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화살표 연결선 534">
            <a:extLst>
              <a:ext uri="{FF2B5EF4-FFF2-40B4-BE49-F238E27FC236}">
                <a16:creationId xmlns:a16="http://schemas.microsoft.com/office/drawing/2014/main" id="{C5628F93-DA2E-4B85-9661-C9D7EF1654EF}"/>
              </a:ext>
            </a:extLst>
          </p:cNvPr>
          <p:cNvCxnSpPr>
            <a:cxnSpLocks/>
          </p:cNvCxnSpPr>
          <p:nvPr/>
        </p:nvCxnSpPr>
        <p:spPr>
          <a:xfrm flipH="1">
            <a:off x="3027464" y="3122783"/>
            <a:ext cx="8136" cy="301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직선 연결선 535">
            <a:extLst>
              <a:ext uri="{FF2B5EF4-FFF2-40B4-BE49-F238E27FC236}">
                <a16:creationId xmlns:a16="http://schemas.microsoft.com/office/drawing/2014/main" id="{13E5558B-DD7C-4316-9F14-A239F5083B10}"/>
              </a:ext>
            </a:extLst>
          </p:cNvPr>
          <p:cNvCxnSpPr>
            <a:cxnSpLocks/>
          </p:cNvCxnSpPr>
          <p:nvPr/>
        </p:nvCxnSpPr>
        <p:spPr>
          <a:xfrm flipV="1">
            <a:off x="3043125" y="2907012"/>
            <a:ext cx="188137" cy="22376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연결선 539">
            <a:extLst>
              <a:ext uri="{FF2B5EF4-FFF2-40B4-BE49-F238E27FC236}">
                <a16:creationId xmlns:a16="http://schemas.microsoft.com/office/drawing/2014/main" id="{714018EE-C25C-4A4E-8206-ABD11411D7F9}"/>
              </a:ext>
            </a:extLst>
          </p:cNvPr>
          <p:cNvCxnSpPr>
            <a:cxnSpLocks/>
          </p:cNvCxnSpPr>
          <p:nvPr/>
        </p:nvCxnSpPr>
        <p:spPr>
          <a:xfrm flipH="1" flipV="1">
            <a:off x="3238787" y="2907012"/>
            <a:ext cx="2867" cy="2135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왼쪽 대괄호 548">
            <a:extLst>
              <a:ext uri="{FF2B5EF4-FFF2-40B4-BE49-F238E27FC236}">
                <a16:creationId xmlns:a16="http://schemas.microsoft.com/office/drawing/2014/main" id="{030C8EB8-E96A-462B-812C-0ACC6B127D48}"/>
              </a:ext>
            </a:extLst>
          </p:cNvPr>
          <p:cNvSpPr/>
          <p:nvPr/>
        </p:nvSpPr>
        <p:spPr>
          <a:xfrm rot="13277862">
            <a:off x="3075359" y="4120751"/>
            <a:ext cx="72928" cy="183358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4" name="정육면체 553">
            <a:extLst>
              <a:ext uri="{FF2B5EF4-FFF2-40B4-BE49-F238E27FC236}">
                <a16:creationId xmlns:a16="http://schemas.microsoft.com/office/drawing/2014/main" id="{6EBEEB93-AC77-488E-A3D4-57BB63FBEB89}"/>
              </a:ext>
            </a:extLst>
          </p:cNvPr>
          <p:cNvSpPr/>
          <p:nvPr/>
        </p:nvSpPr>
        <p:spPr>
          <a:xfrm>
            <a:off x="6650707" y="2682999"/>
            <a:ext cx="242379" cy="523667"/>
          </a:xfrm>
          <a:prstGeom prst="cube">
            <a:avLst>
              <a:gd name="adj" fmla="val 59760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6" name="정육면체 555">
            <a:extLst>
              <a:ext uri="{FF2B5EF4-FFF2-40B4-BE49-F238E27FC236}">
                <a16:creationId xmlns:a16="http://schemas.microsoft.com/office/drawing/2014/main" id="{31C28A1D-2C19-41C3-8360-F4992598F5F4}"/>
              </a:ext>
            </a:extLst>
          </p:cNvPr>
          <p:cNvSpPr/>
          <p:nvPr/>
        </p:nvSpPr>
        <p:spPr>
          <a:xfrm>
            <a:off x="6648598" y="3281600"/>
            <a:ext cx="242379" cy="523667"/>
          </a:xfrm>
          <a:prstGeom prst="cube">
            <a:avLst>
              <a:gd name="adj" fmla="val 59760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7" name="정육면체 556">
            <a:extLst>
              <a:ext uri="{FF2B5EF4-FFF2-40B4-BE49-F238E27FC236}">
                <a16:creationId xmlns:a16="http://schemas.microsoft.com/office/drawing/2014/main" id="{7C7CCA6D-E2F2-476C-B5A2-FBD8B5B57C9D}"/>
              </a:ext>
            </a:extLst>
          </p:cNvPr>
          <p:cNvSpPr/>
          <p:nvPr/>
        </p:nvSpPr>
        <p:spPr>
          <a:xfrm>
            <a:off x="6653226" y="3913227"/>
            <a:ext cx="242379" cy="523667"/>
          </a:xfrm>
          <a:prstGeom prst="cube">
            <a:avLst>
              <a:gd name="adj" fmla="val 59760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09E7FC92-4995-4E34-AC81-606A574ADCE7}"/>
                  </a:ext>
                </a:extLst>
              </p:cNvPr>
              <p:cNvSpPr txBox="1"/>
              <p:nvPr/>
            </p:nvSpPr>
            <p:spPr>
              <a:xfrm>
                <a:off x="3151417" y="4174496"/>
                <a:ext cx="796205" cy="32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09E7FC92-4995-4E34-AC81-606A574A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17" y="4174496"/>
                <a:ext cx="796205" cy="329490"/>
              </a:xfrm>
              <a:prstGeom prst="rect">
                <a:avLst/>
              </a:prstGeom>
              <a:blipFill>
                <a:blip r:embed="rId3"/>
                <a:stretch>
                  <a:fillRect l="-7634" r="-32824" b="-46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6" name="왼쪽 대괄호 575">
            <a:extLst>
              <a:ext uri="{FF2B5EF4-FFF2-40B4-BE49-F238E27FC236}">
                <a16:creationId xmlns:a16="http://schemas.microsoft.com/office/drawing/2014/main" id="{542A9A66-89EB-4DDA-B146-BB2764DD4B6B}"/>
              </a:ext>
            </a:extLst>
          </p:cNvPr>
          <p:cNvSpPr/>
          <p:nvPr/>
        </p:nvSpPr>
        <p:spPr>
          <a:xfrm rot="2604827">
            <a:off x="2635325" y="2626864"/>
            <a:ext cx="62144" cy="1095974"/>
          </a:xfrm>
          <a:prstGeom prst="leftBracket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79D9AFA3-5B55-4A8E-A55D-7B414C8D11E0}"/>
                  </a:ext>
                </a:extLst>
              </p:cNvPr>
              <p:cNvSpPr txBox="1"/>
              <p:nvPr/>
            </p:nvSpPr>
            <p:spPr>
              <a:xfrm>
                <a:off x="2212861" y="2947285"/>
                <a:ext cx="728071" cy="1732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79D9AFA3-5B55-4A8E-A55D-7B414C8D1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861" y="2947285"/>
                <a:ext cx="728071" cy="173226"/>
              </a:xfrm>
              <a:prstGeom prst="rect">
                <a:avLst/>
              </a:prstGeom>
              <a:blipFill>
                <a:blip r:embed="rId4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7" name="TextBox 606">
            <a:extLst>
              <a:ext uri="{FF2B5EF4-FFF2-40B4-BE49-F238E27FC236}">
                <a16:creationId xmlns:a16="http://schemas.microsoft.com/office/drawing/2014/main" id="{2D5F9AFC-8019-4688-8ADC-049870E35AB2}"/>
              </a:ext>
            </a:extLst>
          </p:cNvPr>
          <p:cNvSpPr txBox="1"/>
          <p:nvPr/>
        </p:nvSpPr>
        <p:spPr>
          <a:xfrm>
            <a:off x="3310645" y="2357795"/>
            <a:ext cx="950591" cy="222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① </a:t>
            </a:r>
            <a:r>
              <a:rPr lang="en-US" altLang="ko-KR" sz="1200" b="1" dirty="0"/>
              <a:t>index shuffle</a:t>
            </a:r>
            <a:endParaRPr lang="ko-KR" altLang="en-US" sz="1200" b="1" dirty="0"/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48B42306-8F39-42D6-ACF8-97A79B8CC20D}"/>
              </a:ext>
            </a:extLst>
          </p:cNvPr>
          <p:cNvSpPr txBox="1"/>
          <p:nvPr/>
        </p:nvSpPr>
        <p:spPr>
          <a:xfrm>
            <a:off x="4250800" y="2913550"/>
            <a:ext cx="17860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② </a:t>
            </a:r>
            <a:r>
              <a:rPr lang="en-US" altLang="ko-KR" sz="1050" b="1" dirty="0"/>
              <a:t>Enqueue to Thread pool</a:t>
            </a:r>
            <a:endParaRPr lang="ko-KR" altLang="en-US" sz="1050" b="1" dirty="0"/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991367BC-658E-4618-9166-34C1DB3612BA}"/>
              </a:ext>
            </a:extLst>
          </p:cNvPr>
          <p:cNvSpPr txBox="1"/>
          <p:nvPr/>
        </p:nvSpPr>
        <p:spPr>
          <a:xfrm>
            <a:off x="6774495" y="1949689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③ </a:t>
            </a:r>
            <a:r>
              <a:rPr lang="en-US" altLang="ko-KR" sz="1100" b="1" dirty="0"/>
              <a:t>Multi-thread shuffle</a:t>
            </a:r>
            <a:endParaRPr lang="ko-KR" altLang="en-US" sz="1100" b="1" dirty="0"/>
          </a:p>
        </p:txBody>
      </p:sp>
      <p:sp>
        <p:nvSpPr>
          <p:cNvPr id="611" name="정육면체 610">
            <a:extLst>
              <a:ext uri="{FF2B5EF4-FFF2-40B4-BE49-F238E27FC236}">
                <a16:creationId xmlns:a16="http://schemas.microsoft.com/office/drawing/2014/main" id="{D0E3A66F-7A4E-4494-9D30-6829D946CDFB}"/>
              </a:ext>
            </a:extLst>
          </p:cNvPr>
          <p:cNvSpPr/>
          <p:nvPr/>
        </p:nvSpPr>
        <p:spPr>
          <a:xfrm>
            <a:off x="9000786" y="2964244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2" name="정육면체 611">
            <a:extLst>
              <a:ext uri="{FF2B5EF4-FFF2-40B4-BE49-F238E27FC236}">
                <a16:creationId xmlns:a16="http://schemas.microsoft.com/office/drawing/2014/main" id="{C73CD28F-1035-47F3-802C-21FA4167A85C}"/>
              </a:ext>
            </a:extLst>
          </p:cNvPr>
          <p:cNvSpPr/>
          <p:nvPr/>
        </p:nvSpPr>
        <p:spPr>
          <a:xfrm>
            <a:off x="8868494" y="3099332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3" name="정육면체 612">
            <a:extLst>
              <a:ext uri="{FF2B5EF4-FFF2-40B4-BE49-F238E27FC236}">
                <a16:creationId xmlns:a16="http://schemas.microsoft.com/office/drawing/2014/main" id="{6887B02B-D4F5-41E0-B5DF-866F1AAEEB2D}"/>
              </a:ext>
            </a:extLst>
          </p:cNvPr>
          <p:cNvSpPr/>
          <p:nvPr/>
        </p:nvSpPr>
        <p:spPr>
          <a:xfrm>
            <a:off x="8733644" y="3242394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4" name="정육면체 613">
            <a:extLst>
              <a:ext uri="{FF2B5EF4-FFF2-40B4-BE49-F238E27FC236}">
                <a16:creationId xmlns:a16="http://schemas.microsoft.com/office/drawing/2014/main" id="{AF43D702-CBD6-4F66-BAF3-739C54B9F679}"/>
              </a:ext>
            </a:extLst>
          </p:cNvPr>
          <p:cNvSpPr/>
          <p:nvPr/>
        </p:nvSpPr>
        <p:spPr>
          <a:xfrm>
            <a:off x="8439984" y="3620460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10A52371-3FA1-4587-B0B7-FE0E658908AA}"/>
              </a:ext>
            </a:extLst>
          </p:cNvPr>
          <p:cNvCxnSpPr>
            <a:cxnSpLocks/>
          </p:cNvCxnSpPr>
          <p:nvPr/>
        </p:nvCxnSpPr>
        <p:spPr>
          <a:xfrm flipH="1">
            <a:off x="7849076" y="2544851"/>
            <a:ext cx="6935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직선 연결선 617">
            <a:extLst>
              <a:ext uri="{FF2B5EF4-FFF2-40B4-BE49-F238E27FC236}">
                <a16:creationId xmlns:a16="http://schemas.microsoft.com/office/drawing/2014/main" id="{025FC196-F0E1-4042-8210-43202B5FA452}"/>
              </a:ext>
            </a:extLst>
          </p:cNvPr>
          <p:cNvCxnSpPr>
            <a:cxnSpLocks/>
          </p:cNvCxnSpPr>
          <p:nvPr/>
        </p:nvCxnSpPr>
        <p:spPr>
          <a:xfrm flipH="1" flipV="1">
            <a:off x="8534400" y="2527300"/>
            <a:ext cx="1816" cy="36085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직선 연결선 620">
            <a:extLst>
              <a:ext uri="{FF2B5EF4-FFF2-40B4-BE49-F238E27FC236}">
                <a16:creationId xmlns:a16="http://schemas.microsoft.com/office/drawing/2014/main" id="{9CB207E8-12B7-4F34-9ACB-9CD8EFA4E6FD}"/>
              </a:ext>
            </a:extLst>
          </p:cNvPr>
          <p:cNvCxnSpPr>
            <a:cxnSpLocks/>
          </p:cNvCxnSpPr>
          <p:nvPr/>
        </p:nvCxnSpPr>
        <p:spPr>
          <a:xfrm flipH="1">
            <a:off x="7829790" y="3547381"/>
            <a:ext cx="712812" cy="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82966EEE-4522-4FEC-B3D5-D9EEC40F18DD}"/>
              </a:ext>
            </a:extLst>
          </p:cNvPr>
          <p:cNvCxnSpPr>
            <a:cxnSpLocks/>
          </p:cNvCxnSpPr>
          <p:nvPr/>
        </p:nvCxnSpPr>
        <p:spPr>
          <a:xfrm flipH="1">
            <a:off x="7837619" y="4631526"/>
            <a:ext cx="40810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921B028A-88C4-4F5C-BECA-3D0E0D926669}"/>
              </a:ext>
            </a:extLst>
          </p:cNvPr>
          <p:cNvCxnSpPr>
            <a:cxnSpLocks/>
          </p:cNvCxnSpPr>
          <p:nvPr/>
        </p:nvCxnSpPr>
        <p:spPr>
          <a:xfrm flipH="1" flipV="1">
            <a:off x="8238918" y="4017263"/>
            <a:ext cx="1951" cy="62911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6882E54D-CFEE-456C-92DD-E52B74CA1EA6}"/>
              </a:ext>
            </a:extLst>
          </p:cNvPr>
          <p:cNvCxnSpPr>
            <a:cxnSpLocks/>
            <a:endCxn id="614" idx="2"/>
          </p:cNvCxnSpPr>
          <p:nvPr/>
        </p:nvCxnSpPr>
        <p:spPr>
          <a:xfrm>
            <a:off x="8223527" y="4027072"/>
            <a:ext cx="2164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직선 화살표 연결선 638">
            <a:extLst>
              <a:ext uri="{FF2B5EF4-FFF2-40B4-BE49-F238E27FC236}">
                <a16:creationId xmlns:a16="http://schemas.microsoft.com/office/drawing/2014/main" id="{F77F99D6-1B2B-4F5B-A334-8AD21D15DA1F}"/>
              </a:ext>
            </a:extLst>
          </p:cNvPr>
          <p:cNvCxnSpPr>
            <a:cxnSpLocks/>
          </p:cNvCxnSpPr>
          <p:nvPr/>
        </p:nvCxnSpPr>
        <p:spPr>
          <a:xfrm flipV="1">
            <a:off x="8543911" y="3029966"/>
            <a:ext cx="458184" cy="36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7" name="TextBox 646">
            <a:extLst>
              <a:ext uri="{FF2B5EF4-FFF2-40B4-BE49-F238E27FC236}">
                <a16:creationId xmlns:a16="http://schemas.microsoft.com/office/drawing/2014/main" id="{548F85A8-B44D-46B2-8830-37E67761736A}"/>
              </a:ext>
            </a:extLst>
          </p:cNvPr>
          <p:cNvSpPr txBox="1"/>
          <p:nvPr/>
        </p:nvSpPr>
        <p:spPr>
          <a:xfrm>
            <a:off x="9186516" y="257071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④ </a:t>
            </a:r>
            <a:r>
              <a:rPr lang="en-US" altLang="ko-KR" sz="1100" b="1" dirty="0"/>
              <a:t>Merge</a:t>
            </a:r>
            <a:endParaRPr lang="ko-KR" altLang="en-US" sz="1100" b="1" dirty="0"/>
          </a:p>
        </p:txBody>
      </p:sp>
      <p:cxnSp>
        <p:nvCxnSpPr>
          <p:cNvPr id="657" name="직선 연결선 656">
            <a:extLst>
              <a:ext uri="{FF2B5EF4-FFF2-40B4-BE49-F238E27FC236}">
                <a16:creationId xmlns:a16="http://schemas.microsoft.com/office/drawing/2014/main" id="{FA31DCEE-F137-474D-89DB-B9612473E894}"/>
              </a:ext>
            </a:extLst>
          </p:cNvPr>
          <p:cNvCxnSpPr>
            <a:cxnSpLocks/>
          </p:cNvCxnSpPr>
          <p:nvPr/>
        </p:nvCxnSpPr>
        <p:spPr>
          <a:xfrm flipV="1">
            <a:off x="8534400" y="3013075"/>
            <a:ext cx="0" cy="5461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3" name="TextBox 662">
            <a:extLst>
              <a:ext uri="{FF2B5EF4-FFF2-40B4-BE49-F238E27FC236}">
                <a16:creationId xmlns:a16="http://schemas.microsoft.com/office/drawing/2014/main" id="{24ED396A-3860-49EE-B8FB-CC5C49361377}"/>
              </a:ext>
            </a:extLst>
          </p:cNvPr>
          <p:cNvSpPr txBox="1"/>
          <p:nvPr/>
        </p:nvSpPr>
        <p:spPr>
          <a:xfrm rot="7906040">
            <a:off x="8927779" y="3459259"/>
            <a:ext cx="287678" cy="279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A090FA49-BA20-488A-B0FD-53E32598BE4D}"/>
              </a:ext>
            </a:extLst>
          </p:cNvPr>
          <p:cNvSpPr/>
          <p:nvPr/>
        </p:nvSpPr>
        <p:spPr>
          <a:xfrm>
            <a:off x="2050808" y="1828800"/>
            <a:ext cx="7928331" cy="3409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3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DC24D3-7A3E-43E8-B3CC-8028F4D10362}"/>
              </a:ext>
            </a:extLst>
          </p:cNvPr>
          <p:cNvSpPr/>
          <p:nvPr/>
        </p:nvSpPr>
        <p:spPr>
          <a:xfrm>
            <a:off x="0" y="0"/>
            <a:ext cx="12960000" cy="6480000"/>
          </a:xfrm>
          <a:prstGeom prst="roundRect">
            <a:avLst>
              <a:gd name="adj" fmla="val 9733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901D4E34-9174-43AD-AE6F-600CEE5B780D}"/>
              </a:ext>
            </a:extLst>
          </p:cNvPr>
          <p:cNvCxnSpPr>
            <a:cxnSpLocks/>
          </p:cNvCxnSpPr>
          <p:nvPr/>
        </p:nvCxnSpPr>
        <p:spPr>
          <a:xfrm>
            <a:off x="2746222" y="3329211"/>
            <a:ext cx="7840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정육면체 329">
            <a:extLst>
              <a:ext uri="{FF2B5EF4-FFF2-40B4-BE49-F238E27FC236}">
                <a16:creationId xmlns:a16="http://schemas.microsoft.com/office/drawing/2014/main" id="{BFC61F56-75D5-4B6E-AADE-81D770E4E09F}"/>
              </a:ext>
            </a:extLst>
          </p:cNvPr>
          <p:cNvSpPr/>
          <p:nvPr/>
        </p:nvSpPr>
        <p:spPr>
          <a:xfrm>
            <a:off x="1310927" y="2463203"/>
            <a:ext cx="1224000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331" name="정육면체 330">
            <a:extLst>
              <a:ext uri="{FF2B5EF4-FFF2-40B4-BE49-F238E27FC236}">
                <a16:creationId xmlns:a16="http://schemas.microsoft.com/office/drawing/2014/main" id="{81207A4D-9955-4DCE-B0D1-28BDD1D2F5DE}"/>
              </a:ext>
            </a:extLst>
          </p:cNvPr>
          <p:cNvSpPr/>
          <p:nvPr/>
        </p:nvSpPr>
        <p:spPr>
          <a:xfrm>
            <a:off x="1015335" y="2752505"/>
            <a:ext cx="1228862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정육면체 333">
            <a:extLst>
              <a:ext uri="{FF2B5EF4-FFF2-40B4-BE49-F238E27FC236}">
                <a16:creationId xmlns:a16="http://schemas.microsoft.com/office/drawing/2014/main" id="{7D6115E4-004F-4502-BB09-095AB705EF7F}"/>
              </a:ext>
            </a:extLst>
          </p:cNvPr>
          <p:cNvSpPr/>
          <p:nvPr/>
        </p:nvSpPr>
        <p:spPr>
          <a:xfrm>
            <a:off x="732421" y="3044664"/>
            <a:ext cx="1228862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정육면체 334">
            <a:extLst>
              <a:ext uri="{FF2B5EF4-FFF2-40B4-BE49-F238E27FC236}">
                <a16:creationId xmlns:a16="http://schemas.microsoft.com/office/drawing/2014/main" id="{C5BE163F-3C51-4C8B-B5AC-17E09A4A25A6}"/>
              </a:ext>
            </a:extLst>
          </p:cNvPr>
          <p:cNvSpPr/>
          <p:nvPr/>
        </p:nvSpPr>
        <p:spPr>
          <a:xfrm>
            <a:off x="456552" y="3335561"/>
            <a:ext cx="1228862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CA4031E-D34F-493F-AA2A-88B9E2D517EE}"/>
              </a:ext>
            </a:extLst>
          </p:cNvPr>
          <p:cNvCxnSpPr>
            <a:cxnSpLocks/>
          </p:cNvCxnSpPr>
          <p:nvPr/>
        </p:nvCxnSpPr>
        <p:spPr>
          <a:xfrm>
            <a:off x="1638357" y="2407444"/>
            <a:ext cx="9468" cy="49053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A9A74015-E891-4D73-9B77-F11D1BA33DAC}"/>
              </a:ext>
            </a:extLst>
          </p:cNvPr>
          <p:cNvCxnSpPr>
            <a:cxnSpLocks/>
          </p:cNvCxnSpPr>
          <p:nvPr/>
        </p:nvCxnSpPr>
        <p:spPr>
          <a:xfrm>
            <a:off x="1076325" y="3007519"/>
            <a:ext cx="976" cy="50772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6A6041FD-677B-468D-B87D-CFF75DA227A7}"/>
              </a:ext>
            </a:extLst>
          </p:cNvPr>
          <p:cNvCxnSpPr>
            <a:cxnSpLocks/>
          </p:cNvCxnSpPr>
          <p:nvPr/>
        </p:nvCxnSpPr>
        <p:spPr>
          <a:xfrm flipV="1">
            <a:off x="1066800" y="2688859"/>
            <a:ext cx="325944" cy="342472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06269EC1-1289-47D6-A463-8C1752D179F5}"/>
              </a:ext>
            </a:extLst>
          </p:cNvPr>
          <p:cNvCxnSpPr>
            <a:cxnSpLocks/>
          </p:cNvCxnSpPr>
          <p:nvPr/>
        </p:nvCxnSpPr>
        <p:spPr>
          <a:xfrm flipH="1" flipV="1">
            <a:off x="1402556" y="2667000"/>
            <a:ext cx="3450" cy="505551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0FD76BB5-046A-4B11-9D68-000CBC06F397}"/>
              </a:ext>
            </a:extLst>
          </p:cNvPr>
          <p:cNvCxnSpPr>
            <a:cxnSpLocks/>
          </p:cNvCxnSpPr>
          <p:nvPr/>
        </p:nvCxnSpPr>
        <p:spPr>
          <a:xfrm flipH="1" flipV="1">
            <a:off x="2000191" y="2066898"/>
            <a:ext cx="3814" cy="46161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왼쪽 대괄호 278">
            <a:extLst>
              <a:ext uri="{FF2B5EF4-FFF2-40B4-BE49-F238E27FC236}">
                <a16:creationId xmlns:a16="http://schemas.microsoft.com/office/drawing/2014/main" id="{DFD205F4-21B5-4304-B037-61CCB6F32B6B}"/>
              </a:ext>
            </a:extLst>
          </p:cNvPr>
          <p:cNvSpPr/>
          <p:nvPr/>
        </p:nvSpPr>
        <p:spPr>
          <a:xfrm rot="13389820">
            <a:off x="1602542" y="4350048"/>
            <a:ext cx="112177" cy="303149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D9A1E41-3230-4690-9283-8B54DD502D65}"/>
                  </a:ext>
                </a:extLst>
              </p:cNvPr>
              <p:cNvSpPr txBox="1"/>
              <p:nvPr/>
            </p:nvSpPr>
            <p:spPr>
              <a:xfrm>
                <a:off x="1419714" y="4699955"/>
                <a:ext cx="1798569" cy="70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D9A1E41-3230-4690-9283-8B54DD502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714" y="4699955"/>
                <a:ext cx="1798569" cy="7025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1370E9BD-47E5-45D7-A54A-52F206EBCF2C}"/>
              </a:ext>
            </a:extLst>
          </p:cNvPr>
          <p:cNvCxnSpPr>
            <a:cxnSpLocks/>
            <a:endCxn id="330" idx="5"/>
          </p:cNvCxnSpPr>
          <p:nvPr/>
        </p:nvCxnSpPr>
        <p:spPr>
          <a:xfrm flipH="1">
            <a:off x="2534927" y="2957499"/>
            <a:ext cx="246285" cy="44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BDF3B6B0-E249-4CAD-88DF-5341A9E927C3}"/>
              </a:ext>
            </a:extLst>
          </p:cNvPr>
          <p:cNvCxnSpPr>
            <a:cxnSpLocks/>
          </p:cNvCxnSpPr>
          <p:nvPr/>
        </p:nvCxnSpPr>
        <p:spPr>
          <a:xfrm flipH="1" flipV="1">
            <a:off x="2753733" y="2978988"/>
            <a:ext cx="3755" cy="38095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사각형: 둥근 모서리 295">
            <a:extLst>
              <a:ext uri="{FF2B5EF4-FFF2-40B4-BE49-F238E27FC236}">
                <a16:creationId xmlns:a16="http://schemas.microsoft.com/office/drawing/2014/main" id="{4D06F526-79B3-447A-9CA5-2ECB61CB7662}"/>
              </a:ext>
            </a:extLst>
          </p:cNvPr>
          <p:cNvSpPr/>
          <p:nvPr/>
        </p:nvSpPr>
        <p:spPr>
          <a:xfrm>
            <a:off x="4378068" y="2529514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Thread 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pool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08" name="사각형: 둥근 모서리 307">
            <a:extLst>
              <a:ext uri="{FF2B5EF4-FFF2-40B4-BE49-F238E27FC236}">
                <a16:creationId xmlns:a16="http://schemas.microsoft.com/office/drawing/2014/main" id="{6F999546-E709-4AB5-8FBB-4E7B6679BBBA}"/>
              </a:ext>
            </a:extLst>
          </p:cNvPr>
          <p:cNvSpPr/>
          <p:nvPr/>
        </p:nvSpPr>
        <p:spPr>
          <a:xfrm>
            <a:off x="6666925" y="543882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정육면체 309">
            <a:extLst>
              <a:ext uri="{FF2B5EF4-FFF2-40B4-BE49-F238E27FC236}">
                <a16:creationId xmlns:a16="http://schemas.microsoft.com/office/drawing/2014/main" id="{08C1226C-5C7E-4634-B596-4D50EDA29260}"/>
              </a:ext>
            </a:extLst>
          </p:cNvPr>
          <p:cNvSpPr/>
          <p:nvPr/>
        </p:nvSpPr>
        <p:spPr>
          <a:xfrm>
            <a:off x="6888959" y="1054450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39718AF9-3E01-418A-A0F6-AA38894D1A3D}"/>
              </a:ext>
            </a:extLst>
          </p:cNvPr>
          <p:cNvCxnSpPr>
            <a:cxnSpLocks/>
          </p:cNvCxnSpPr>
          <p:nvPr/>
        </p:nvCxnSpPr>
        <p:spPr>
          <a:xfrm flipH="1" flipV="1">
            <a:off x="6890949" y="830343"/>
            <a:ext cx="768515" cy="342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F7F32FBF-0864-44AF-8CC7-F2D22152CF19}"/>
              </a:ext>
            </a:extLst>
          </p:cNvPr>
          <p:cNvCxnSpPr>
            <a:cxnSpLocks/>
          </p:cNvCxnSpPr>
          <p:nvPr/>
        </p:nvCxnSpPr>
        <p:spPr>
          <a:xfrm>
            <a:off x="6910719" y="833771"/>
            <a:ext cx="0" cy="2961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정육면체 312">
            <a:extLst>
              <a:ext uri="{FF2B5EF4-FFF2-40B4-BE49-F238E27FC236}">
                <a16:creationId xmlns:a16="http://schemas.microsoft.com/office/drawing/2014/main" id="{471B12BC-7C47-496B-AD7F-AE34BFF2AB4A}"/>
              </a:ext>
            </a:extLst>
          </p:cNvPr>
          <p:cNvSpPr/>
          <p:nvPr/>
        </p:nvSpPr>
        <p:spPr>
          <a:xfrm>
            <a:off x="7040437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정육면체 313">
            <a:extLst>
              <a:ext uri="{FF2B5EF4-FFF2-40B4-BE49-F238E27FC236}">
                <a16:creationId xmlns:a16="http://schemas.microsoft.com/office/drawing/2014/main" id="{0FF6EAD6-E3C4-4C89-9AE4-66CD9A2148C0}"/>
              </a:ext>
            </a:extLst>
          </p:cNvPr>
          <p:cNvSpPr/>
          <p:nvPr/>
        </p:nvSpPr>
        <p:spPr>
          <a:xfrm>
            <a:off x="7208535" y="133988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정육면체 314">
            <a:extLst>
              <a:ext uri="{FF2B5EF4-FFF2-40B4-BE49-F238E27FC236}">
                <a16:creationId xmlns:a16="http://schemas.microsoft.com/office/drawing/2014/main" id="{4F50552C-C416-44DA-8946-92589B40CDE2}"/>
              </a:ext>
            </a:extLst>
          </p:cNvPr>
          <p:cNvSpPr/>
          <p:nvPr/>
        </p:nvSpPr>
        <p:spPr>
          <a:xfrm>
            <a:off x="7343657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정육면체 315">
            <a:extLst>
              <a:ext uri="{FF2B5EF4-FFF2-40B4-BE49-F238E27FC236}">
                <a16:creationId xmlns:a16="http://schemas.microsoft.com/office/drawing/2014/main" id="{3C647B0F-0CE4-4F81-8E5F-BCF9C8FD5882}"/>
              </a:ext>
            </a:extLst>
          </p:cNvPr>
          <p:cNvSpPr/>
          <p:nvPr/>
        </p:nvSpPr>
        <p:spPr>
          <a:xfrm>
            <a:off x="7549983" y="705028"/>
            <a:ext cx="226800" cy="648000"/>
          </a:xfrm>
          <a:prstGeom prst="cube">
            <a:avLst>
              <a:gd name="adj" fmla="val 56999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정육면체 316">
            <a:extLst>
              <a:ext uri="{FF2B5EF4-FFF2-40B4-BE49-F238E27FC236}">
                <a16:creationId xmlns:a16="http://schemas.microsoft.com/office/drawing/2014/main" id="{5419E932-FF44-4543-AC88-645C84E63C97}"/>
              </a:ext>
            </a:extLst>
          </p:cNvPr>
          <p:cNvSpPr/>
          <p:nvPr/>
        </p:nvSpPr>
        <p:spPr>
          <a:xfrm>
            <a:off x="7659460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정육면체 317">
            <a:extLst>
              <a:ext uri="{FF2B5EF4-FFF2-40B4-BE49-F238E27FC236}">
                <a16:creationId xmlns:a16="http://schemas.microsoft.com/office/drawing/2014/main" id="{2F9777A2-6BD5-40C3-BF11-A217A112C5EC}"/>
              </a:ext>
            </a:extLst>
          </p:cNvPr>
          <p:cNvSpPr/>
          <p:nvPr/>
        </p:nvSpPr>
        <p:spPr>
          <a:xfrm>
            <a:off x="7814302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4E45D4FD-E1E9-447E-B9F2-F3692840B5F0}"/>
              </a:ext>
            </a:extLst>
          </p:cNvPr>
          <p:cNvCxnSpPr>
            <a:cxnSpLocks/>
          </p:cNvCxnSpPr>
          <p:nvPr/>
        </p:nvCxnSpPr>
        <p:spPr>
          <a:xfrm flipH="1" flipV="1">
            <a:off x="8125863" y="1493522"/>
            <a:ext cx="497" cy="269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9DD002C4-B5F9-4FF0-BDB4-B2E25508B8E0}"/>
              </a:ext>
            </a:extLst>
          </p:cNvPr>
          <p:cNvCxnSpPr>
            <a:cxnSpLocks/>
          </p:cNvCxnSpPr>
          <p:nvPr/>
        </p:nvCxnSpPr>
        <p:spPr>
          <a:xfrm flipH="1" flipV="1">
            <a:off x="7435336" y="1745058"/>
            <a:ext cx="709340" cy="254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10F19F59-766F-4A74-8161-F2B8BEF154C1}"/>
              </a:ext>
            </a:extLst>
          </p:cNvPr>
          <p:cNvSpPr txBox="1"/>
          <p:nvPr/>
        </p:nvSpPr>
        <p:spPr>
          <a:xfrm rot="5400000">
            <a:off x="7232933" y="4286481"/>
            <a:ext cx="67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…</a:t>
            </a:r>
            <a:endParaRPr lang="ko-KR" altLang="en-US" sz="2800" dirty="0"/>
          </a:p>
        </p:txBody>
      </p:sp>
      <p:cxnSp>
        <p:nvCxnSpPr>
          <p:cNvPr id="532" name="연결선: 꺾임 531">
            <a:extLst>
              <a:ext uri="{FF2B5EF4-FFF2-40B4-BE49-F238E27FC236}">
                <a16:creationId xmlns:a16="http://schemas.microsoft.com/office/drawing/2014/main" id="{8AD396DB-ECB4-4B88-B90F-94B2E686AAB5}"/>
              </a:ext>
            </a:extLst>
          </p:cNvPr>
          <p:cNvCxnSpPr>
            <a:cxnSpLocks/>
          </p:cNvCxnSpPr>
          <p:nvPr/>
        </p:nvCxnSpPr>
        <p:spPr>
          <a:xfrm>
            <a:off x="6002831" y="3334751"/>
            <a:ext cx="655269" cy="212541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연결선: 꺾임 369">
            <a:extLst>
              <a:ext uri="{FF2B5EF4-FFF2-40B4-BE49-F238E27FC236}">
                <a16:creationId xmlns:a16="http://schemas.microsoft.com/office/drawing/2014/main" id="{FEBAB927-7CD3-4A0D-A533-8FC9B5F15E3D}"/>
              </a:ext>
            </a:extLst>
          </p:cNvPr>
          <p:cNvCxnSpPr>
            <a:cxnSpLocks/>
            <a:stCxn id="296" idx="3"/>
            <a:endCxn id="256" idx="1"/>
          </p:cNvCxnSpPr>
          <p:nvPr/>
        </p:nvCxnSpPr>
        <p:spPr>
          <a:xfrm>
            <a:off x="5998068" y="3339514"/>
            <a:ext cx="664031" cy="369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연결선: 꺾임 372">
            <a:extLst>
              <a:ext uri="{FF2B5EF4-FFF2-40B4-BE49-F238E27FC236}">
                <a16:creationId xmlns:a16="http://schemas.microsoft.com/office/drawing/2014/main" id="{8B611E6F-5E49-464B-9E89-2CFAD28460C2}"/>
              </a:ext>
            </a:extLst>
          </p:cNvPr>
          <p:cNvCxnSpPr>
            <a:cxnSpLocks/>
          </p:cNvCxnSpPr>
          <p:nvPr/>
        </p:nvCxnSpPr>
        <p:spPr>
          <a:xfrm flipV="1">
            <a:off x="5998068" y="1346739"/>
            <a:ext cx="668857" cy="198563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8563BCD6-48A2-476F-B8D3-0754161CA2CF}"/>
              </a:ext>
            </a:extLst>
          </p:cNvPr>
          <p:cNvCxnSpPr>
            <a:cxnSpLocks/>
          </p:cNvCxnSpPr>
          <p:nvPr/>
        </p:nvCxnSpPr>
        <p:spPr>
          <a:xfrm flipV="1">
            <a:off x="1630738" y="2047546"/>
            <a:ext cx="375999" cy="384439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5" name="왼쪽 대괄호 604">
            <a:extLst>
              <a:ext uri="{FF2B5EF4-FFF2-40B4-BE49-F238E27FC236}">
                <a16:creationId xmlns:a16="http://schemas.microsoft.com/office/drawing/2014/main" id="{537007F4-AAE3-420C-8B82-C79DF79E5B33}"/>
              </a:ext>
            </a:extLst>
          </p:cNvPr>
          <p:cNvSpPr/>
          <p:nvPr/>
        </p:nvSpPr>
        <p:spPr>
          <a:xfrm rot="2679483">
            <a:off x="767900" y="2132556"/>
            <a:ext cx="230454" cy="1559751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2" name="TextBox 611">
                <a:extLst>
                  <a:ext uri="{FF2B5EF4-FFF2-40B4-BE49-F238E27FC236}">
                    <a16:creationId xmlns:a16="http://schemas.microsoft.com/office/drawing/2014/main" id="{665EF3CA-9905-4985-A4F7-268F8F350DF1}"/>
                  </a:ext>
                </a:extLst>
              </p:cNvPr>
              <p:cNvSpPr txBox="1"/>
              <p:nvPr/>
            </p:nvSpPr>
            <p:spPr>
              <a:xfrm>
                <a:off x="428583" y="2296252"/>
                <a:ext cx="274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ko-KR" altLang="en-US" sz="4000" b="1" dirty="0"/>
              </a:p>
            </p:txBody>
          </p:sp>
        </mc:Choice>
        <mc:Fallback xmlns="">
          <p:sp>
            <p:nvSpPr>
              <p:cNvPr id="612" name="TextBox 611">
                <a:extLst>
                  <a:ext uri="{FF2B5EF4-FFF2-40B4-BE49-F238E27FC236}">
                    <a16:creationId xmlns:a16="http://schemas.microsoft.com/office/drawing/2014/main" id="{665EF3CA-9905-4985-A4F7-268F8F35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3" y="2296252"/>
                <a:ext cx="274114" cy="369332"/>
              </a:xfrm>
              <a:prstGeom prst="rect">
                <a:avLst/>
              </a:prstGeom>
              <a:blipFill>
                <a:blip r:embed="rId4"/>
                <a:stretch>
                  <a:fillRect l="-15556" r="-13333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" name="TextBox 613">
            <a:extLst>
              <a:ext uri="{FF2B5EF4-FFF2-40B4-BE49-F238E27FC236}">
                <a16:creationId xmlns:a16="http://schemas.microsoft.com/office/drawing/2014/main" id="{6ED618EA-3CC7-483F-9A40-D4AE34B8BB65}"/>
              </a:ext>
            </a:extLst>
          </p:cNvPr>
          <p:cNvSpPr txBox="1"/>
          <p:nvPr/>
        </p:nvSpPr>
        <p:spPr>
          <a:xfrm>
            <a:off x="2672862" y="2026868"/>
            <a:ext cx="37422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     </a:t>
            </a:r>
            <a:r>
              <a:rPr lang="en-US" altLang="ko-KR" sz="2400" b="1" dirty="0"/>
              <a:t>Insert</a:t>
            </a:r>
            <a:endParaRPr lang="ko-KR" altLang="en-US" sz="2400" b="1" dirty="0"/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3D5949D6-B153-4D46-B809-AE1CAD0BC98D}"/>
              </a:ext>
            </a:extLst>
          </p:cNvPr>
          <p:cNvSpPr txBox="1"/>
          <p:nvPr/>
        </p:nvSpPr>
        <p:spPr>
          <a:xfrm>
            <a:off x="5897956" y="43308"/>
            <a:ext cx="366638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     </a:t>
            </a:r>
            <a:r>
              <a:rPr lang="en-US" altLang="ko-KR" sz="2400" b="1" dirty="0"/>
              <a:t>Multi-threaded shuffle</a:t>
            </a:r>
            <a:endParaRPr lang="ko-KR" altLang="en-US" sz="2400" b="1" dirty="0"/>
          </a:p>
        </p:txBody>
      </p:sp>
      <p:sp>
        <p:nvSpPr>
          <p:cNvPr id="671" name="정육면체 670">
            <a:extLst>
              <a:ext uri="{FF2B5EF4-FFF2-40B4-BE49-F238E27FC236}">
                <a16:creationId xmlns:a16="http://schemas.microsoft.com/office/drawing/2014/main" id="{1AD8617E-0ADF-431B-BB41-3E35B23F7134}"/>
              </a:ext>
            </a:extLst>
          </p:cNvPr>
          <p:cNvSpPr/>
          <p:nvPr/>
        </p:nvSpPr>
        <p:spPr>
          <a:xfrm>
            <a:off x="11516014" y="2237909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2" name="정육면체 671">
            <a:extLst>
              <a:ext uri="{FF2B5EF4-FFF2-40B4-BE49-F238E27FC236}">
                <a16:creationId xmlns:a16="http://schemas.microsoft.com/office/drawing/2014/main" id="{90CF9961-2AC1-46DC-9A7F-82C4D9905369}"/>
              </a:ext>
            </a:extLst>
          </p:cNvPr>
          <p:cNvSpPr/>
          <p:nvPr/>
        </p:nvSpPr>
        <p:spPr>
          <a:xfrm>
            <a:off x="11443159" y="2309896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3" name="정육면체 672">
            <a:extLst>
              <a:ext uri="{FF2B5EF4-FFF2-40B4-BE49-F238E27FC236}">
                <a16:creationId xmlns:a16="http://schemas.microsoft.com/office/drawing/2014/main" id="{2615C38D-B942-4F0C-BA08-4B4C837545D2}"/>
              </a:ext>
            </a:extLst>
          </p:cNvPr>
          <p:cNvSpPr/>
          <p:nvPr/>
        </p:nvSpPr>
        <p:spPr>
          <a:xfrm>
            <a:off x="11372313" y="2381558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4" name="정육면체 673">
            <a:extLst>
              <a:ext uri="{FF2B5EF4-FFF2-40B4-BE49-F238E27FC236}">
                <a16:creationId xmlns:a16="http://schemas.microsoft.com/office/drawing/2014/main" id="{A7071E26-3788-4678-AACF-D0A8EB1578E8}"/>
              </a:ext>
            </a:extLst>
          </p:cNvPr>
          <p:cNvSpPr/>
          <p:nvPr/>
        </p:nvSpPr>
        <p:spPr>
          <a:xfrm>
            <a:off x="11304216" y="2451164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5" name="정육면체 674">
            <a:extLst>
              <a:ext uri="{FF2B5EF4-FFF2-40B4-BE49-F238E27FC236}">
                <a16:creationId xmlns:a16="http://schemas.microsoft.com/office/drawing/2014/main" id="{36391DA1-3ABA-44CA-A40B-E10160F90F90}"/>
              </a:ext>
            </a:extLst>
          </p:cNvPr>
          <p:cNvSpPr/>
          <p:nvPr/>
        </p:nvSpPr>
        <p:spPr>
          <a:xfrm>
            <a:off x="11439979" y="2731973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6" name="정육면체 675">
            <a:extLst>
              <a:ext uri="{FF2B5EF4-FFF2-40B4-BE49-F238E27FC236}">
                <a16:creationId xmlns:a16="http://schemas.microsoft.com/office/drawing/2014/main" id="{AC6B8FEE-7B58-429B-9FC2-354FE48C7E94}"/>
              </a:ext>
            </a:extLst>
          </p:cNvPr>
          <p:cNvSpPr/>
          <p:nvPr/>
        </p:nvSpPr>
        <p:spPr>
          <a:xfrm>
            <a:off x="11371553" y="2800307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7" name="정육면체 676">
            <a:extLst>
              <a:ext uri="{FF2B5EF4-FFF2-40B4-BE49-F238E27FC236}">
                <a16:creationId xmlns:a16="http://schemas.microsoft.com/office/drawing/2014/main" id="{706A89E8-8E23-496F-8574-7ACC217A1D93}"/>
              </a:ext>
            </a:extLst>
          </p:cNvPr>
          <p:cNvSpPr/>
          <p:nvPr/>
        </p:nvSpPr>
        <p:spPr>
          <a:xfrm>
            <a:off x="11291516" y="2873241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8" name="정육면체 677">
            <a:extLst>
              <a:ext uri="{FF2B5EF4-FFF2-40B4-BE49-F238E27FC236}">
                <a16:creationId xmlns:a16="http://schemas.microsoft.com/office/drawing/2014/main" id="{16600D5D-4F3E-41B3-9706-5038E01B404C}"/>
              </a:ext>
            </a:extLst>
          </p:cNvPr>
          <p:cNvSpPr/>
          <p:nvPr/>
        </p:nvSpPr>
        <p:spPr>
          <a:xfrm>
            <a:off x="11223417" y="2942847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9" name="정육면체 678">
            <a:extLst>
              <a:ext uri="{FF2B5EF4-FFF2-40B4-BE49-F238E27FC236}">
                <a16:creationId xmlns:a16="http://schemas.microsoft.com/office/drawing/2014/main" id="{1A33D642-AAA0-46A4-9147-02E8602FEE57}"/>
              </a:ext>
            </a:extLst>
          </p:cNvPr>
          <p:cNvSpPr/>
          <p:nvPr/>
        </p:nvSpPr>
        <p:spPr>
          <a:xfrm>
            <a:off x="11352938" y="3130588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0" name="정육면체 679">
            <a:extLst>
              <a:ext uri="{FF2B5EF4-FFF2-40B4-BE49-F238E27FC236}">
                <a16:creationId xmlns:a16="http://schemas.microsoft.com/office/drawing/2014/main" id="{0BF2671F-9DBA-456E-BFD0-5965DDB29B5A}"/>
              </a:ext>
            </a:extLst>
          </p:cNvPr>
          <p:cNvSpPr/>
          <p:nvPr/>
        </p:nvSpPr>
        <p:spPr>
          <a:xfrm>
            <a:off x="11277702" y="3207339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1" name="정육면체 680">
            <a:extLst>
              <a:ext uri="{FF2B5EF4-FFF2-40B4-BE49-F238E27FC236}">
                <a16:creationId xmlns:a16="http://schemas.microsoft.com/office/drawing/2014/main" id="{6E58D09A-7110-431C-99B3-9E5DB8BE3705}"/>
              </a:ext>
            </a:extLst>
          </p:cNvPr>
          <p:cNvSpPr/>
          <p:nvPr/>
        </p:nvSpPr>
        <p:spPr>
          <a:xfrm>
            <a:off x="11202092" y="3283760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2" name="정육면체 681">
            <a:extLst>
              <a:ext uri="{FF2B5EF4-FFF2-40B4-BE49-F238E27FC236}">
                <a16:creationId xmlns:a16="http://schemas.microsoft.com/office/drawing/2014/main" id="{370784C0-78BF-4CE5-9DAE-93DB59E76983}"/>
              </a:ext>
            </a:extLst>
          </p:cNvPr>
          <p:cNvSpPr/>
          <p:nvPr/>
        </p:nvSpPr>
        <p:spPr>
          <a:xfrm>
            <a:off x="11124476" y="3355749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3" name="정육면체 682">
            <a:extLst>
              <a:ext uri="{FF2B5EF4-FFF2-40B4-BE49-F238E27FC236}">
                <a16:creationId xmlns:a16="http://schemas.microsoft.com/office/drawing/2014/main" id="{D164BB97-C1A3-4637-9E93-D08E5041FA2F}"/>
              </a:ext>
            </a:extLst>
          </p:cNvPr>
          <p:cNvSpPr/>
          <p:nvPr/>
        </p:nvSpPr>
        <p:spPr>
          <a:xfrm>
            <a:off x="11051618" y="3430114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4" name="정육면체 683">
            <a:extLst>
              <a:ext uri="{FF2B5EF4-FFF2-40B4-BE49-F238E27FC236}">
                <a16:creationId xmlns:a16="http://schemas.microsoft.com/office/drawing/2014/main" id="{7896658E-D623-4D3C-82C6-FF40DCC10C22}"/>
              </a:ext>
            </a:extLst>
          </p:cNvPr>
          <p:cNvSpPr/>
          <p:nvPr/>
        </p:nvSpPr>
        <p:spPr>
          <a:xfrm>
            <a:off x="10976380" y="3502101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5" name="정육면체 684">
            <a:extLst>
              <a:ext uri="{FF2B5EF4-FFF2-40B4-BE49-F238E27FC236}">
                <a16:creationId xmlns:a16="http://schemas.microsoft.com/office/drawing/2014/main" id="{F2AC295D-1750-4057-8EA2-533A15F9AEE1}"/>
              </a:ext>
            </a:extLst>
          </p:cNvPr>
          <p:cNvSpPr/>
          <p:nvPr/>
        </p:nvSpPr>
        <p:spPr>
          <a:xfrm>
            <a:off x="10912678" y="3566617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6" name="정육면체 685">
            <a:extLst>
              <a:ext uri="{FF2B5EF4-FFF2-40B4-BE49-F238E27FC236}">
                <a16:creationId xmlns:a16="http://schemas.microsoft.com/office/drawing/2014/main" id="{5FDD435E-213F-48A7-8F88-0E2AB335F435}"/>
              </a:ext>
            </a:extLst>
          </p:cNvPr>
          <p:cNvSpPr/>
          <p:nvPr/>
        </p:nvSpPr>
        <p:spPr>
          <a:xfrm>
            <a:off x="10839820" y="3638604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7" name="정육면체 686">
            <a:extLst>
              <a:ext uri="{FF2B5EF4-FFF2-40B4-BE49-F238E27FC236}">
                <a16:creationId xmlns:a16="http://schemas.microsoft.com/office/drawing/2014/main" id="{045A5872-6984-4E3B-B040-BB7EDBBFD7E9}"/>
              </a:ext>
            </a:extLst>
          </p:cNvPr>
          <p:cNvSpPr/>
          <p:nvPr/>
        </p:nvSpPr>
        <p:spPr>
          <a:xfrm>
            <a:off x="10765213" y="3711538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8" name="왼쪽 대괄호 687">
            <a:extLst>
              <a:ext uri="{FF2B5EF4-FFF2-40B4-BE49-F238E27FC236}">
                <a16:creationId xmlns:a16="http://schemas.microsoft.com/office/drawing/2014/main" id="{90F905B5-7BA0-4C7F-BA82-81D6FE1EA675}"/>
              </a:ext>
            </a:extLst>
          </p:cNvPr>
          <p:cNvSpPr/>
          <p:nvPr/>
        </p:nvSpPr>
        <p:spPr>
          <a:xfrm rot="2645234">
            <a:off x="11295842" y="2114035"/>
            <a:ext cx="144304" cy="387027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1" name="왼쪽 대괄호 690">
            <a:extLst>
              <a:ext uri="{FF2B5EF4-FFF2-40B4-BE49-F238E27FC236}">
                <a16:creationId xmlns:a16="http://schemas.microsoft.com/office/drawing/2014/main" id="{75318516-B534-43BD-91C5-D05C6C9C3BD5}"/>
              </a:ext>
            </a:extLst>
          </p:cNvPr>
          <p:cNvSpPr/>
          <p:nvPr/>
        </p:nvSpPr>
        <p:spPr>
          <a:xfrm rot="2645234">
            <a:off x="11236763" y="2590793"/>
            <a:ext cx="108622" cy="395737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031A27DC-B8B0-4499-9AE9-456783091EFD}"/>
              </a:ext>
            </a:extLst>
          </p:cNvPr>
          <p:cNvSpPr txBox="1"/>
          <p:nvPr/>
        </p:nvSpPr>
        <p:spPr>
          <a:xfrm rot="8064511">
            <a:off x="10716514" y="3090328"/>
            <a:ext cx="67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…</a:t>
            </a:r>
            <a:endParaRPr lang="ko-KR" altLang="en-US" sz="2800" dirty="0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F208FDE3-9D08-4C2E-94B5-64EEECEEE2C7}"/>
              </a:ext>
            </a:extLst>
          </p:cNvPr>
          <p:cNvCxnSpPr>
            <a:cxnSpLocks/>
            <a:endCxn id="692" idx="1"/>
          </p:cNvCxnSpPr>
          <p:nvPr/>
        </p:nvCxnSpPr>
        <p:spPr>
          <a:xfrm>
            <a:off x="10575925" y="3298262"/>
            <a:ext cx="212650" cy="204789"/>
          </a:xfrm>
          <a:prstGeom prst="straightConnector1">
            <a:avLst/>
          </a:prstGeom>
          <a:ln w="57150">
            <a:solidFill>
              <a:schemeClr val="tx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직선 연결선 703">
            <a:extLst>
              <a:ext uri="{FF2B5EF4-FFF2-40B4-BE49-F238E27FC236}">
                <a16:creationId xmlns:a16="http://schemas.microsoft.com/office/drawing/2014/main" id="{668D8795-6C39-4666-9BB3-D427EC13768E}"/>
              </a:ext>
            </a:extLst>
          </p:cNvPr>
          <p:cNvCxnSpPr>
            <a:cxnSpLocks/>
          </p:cNvCxnSpPr>
          <p:nvPr/>
        </p:nvCxnSpPr>
        <p:spPr>
          <a:xfrm>
            <a:off x="8750300" y="4032250"/>
            <a:ext cx="10020" cy="146949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직선 연결선 704">
            <a:extLst>
              <a:ext uri="{FF2B5EF4-FFF2-40B4-BE49-F238E27FC236}">
                <a16:creationId xmlns:a16="http://schemas.microsoft.com/office/drawing/2014/main" id="{87E16DFF-E385-41DF-8D85-E12879B9789A}"/>
              </a:ext>
            </a:extLst>
          </p:cNvPr>
          <p:cNvCxnSpPr>
            <a:cxnSpLocks/>
          </p:cNvCxnSpPr>
          <p:nvPr/>
        </p:nvCxnSpPr>
        <p:spPr>
          <a:xfrm>
            <a:off x="9596438" y="3305175"/>
            <a:ext cx="1000125" cy="238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직선 화살표 연결선 712">
            <a:extLst>
              <a:ext uri="{FF2B5EF4-FFF2-40B4-BE49-F238E27FC236}">
                <a16:creationId xmlns:a16="http://schemas.microsoft.com/office/drawing/2014/main" id="{BEE4DFF2-6E03-47C0-AA08-30EA323DCCF7}"/>
              </a:ext>
            </a:extLst>
          </p:cNvPr>
          <p:cNvCxnSpPr>
            <a:cxnSpLocks/>
            <a:endCxn id="691" idx="1"/>
          </p:cNvCxnSpPr>
          <p:nvPr/>
        </p:nvCxnSpPr>
        <p:spPr>
          <a:xfrm>
            <a:off x="10875169" y="2433638"/>
            <a:ext cx="376894" cy="317237"/>
          </a:xfrm>
          <a:prstGeom prst="straightConnector1">
            <a:avLst/>
          </a:prstGeom>
          <a:ln w="57150">
            <a:solidFill>
              <a:schemeClr val="tx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직선 연결선 713">
            <a:extLst>
              <a:ext uri="{FF2B5EF4-FFF2-40B4-BE49-F238E27FC236}">
                <a16:creationId xmlns:a16="http://schemas.microsoft.com/office/drawing/2014/main" id="{FE922196-3C77-4F92-97F3-AA3019B9C3E1}"/>
              </a:ext>
            </a:extLst>
          </p:cNvPr>
          <p:cNvCxnSpPr>
            <a:cxnSpLocks/>
            <a:stCxn id="256" idx="3"/>
          </p:cNvCxnSpPr>
          <p:nvPr/>
        </p:nvCxnSpPr>
        <p:spPr>
          <a:xfrm>
            <a:off x="8282099" y="3343207"/>
            <a:ext cx="496141" cy="197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" name="직선 연결선 717">
            <a:extLst>
              <a:ext uri="{FF2B5EF4-FFF2-40B4-BE49-F238E27FC236}">
                <a16:creationId xmlns:a16="http://schemas.microsoft.com/office/drawing/2014/main" id="{1DA43A8E-7C33-4202-A09A-2F3EAF97DC7E}"/>
              </a:ext>
            </a:extLst>
          </p:cNvPr>
          <p:cNvCxnSpPr>
            <a:cxnSpLocks/>
          </p:cNvCxnSpPr>
          <p:nvPr/>
        </p:nvCxnSpPr>
        <p:spPr>
          <a:xfrm>
            <a:off x="8743950" y="2416969"/>
            <a:ext cx="4139" cy="95187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직선 연결선 720">
            <a:extLst>
              <a:ext uri="{FF2B5EF4-FFF2-40B4-BE49-F238E27FC236}">
                <a16:creationId xmlns:a16="http://schemas.microsoft.com/office/drawing/2014/main" id="{1C273489-3752-42FF-B065-86B9EE8C8F43}"/>
              </a:ext>
            </a:extLst>
          </p:cNvPr>
          <p:cNvCxnSpPr>
            <a:cxnSpLocks/>
          </p:cNvCxnSpPr>
          <p:nvPr/>
        </p:nvCxnSpPr>
        <p:spPr>
          <a:xfrm>
            <a:off x="8720569" y="1973826"/>
            <a:ext cx="228609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직선 화살표 연결선 735">
            <a:extLst>
              <a:ext uri="{FF2B5EF4-FFF2-40B4-BE49-F238E27FC236}">
                <a16:creationId xmlns:a16="http://schemas.microsoft.com/office/drawing/2014/main" id="{E62CA710-92A0-48E1-B6A5-A20E1E9BFABA}"/>
              </a:ext>
            </a:extLst>
          </p:cNvPr>
          <p:cNvCxnSpPr>
            <a:cxnSpLocks/>
            <a:endCxn id="688" idx="1"/>
          </p:cNvCxnSpPr>
          <p:nvPr/>
        </p:nvCxnSpPr>
        <p:spPr>
          <a:xfrm>
            <a:off x="10982325" y="1969294"/>
            <a:ext cx="333843" cy="288055"/>
          </a:xfrm>
          <a:prstGeom prst="straightConnector1">
            <a:avLst/>
          </a:prstGeom>
          <a:ln w="57150">
            <a:solidFill>
              <a:schemeClr val="tx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C3FC45AB-A6D5-4F85-BB7F-18E6BBE4CBF2}"/>
              </a:ext>
            </a:extLst>
          </p:cNvPr>
          <p:cNvSpPr/>
          <p:nvPr/>
        </p:nvSpPr>
        <p:spPr>
          <a:xfrm>
            <a:off x="6662099" y="2533207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정육면체 257">
            <a:extLst>
              <a:ext uri="{FF2B5EF4-FFF2-40B4-BE49-F238E27FC236}">
                <a16:creationId xmlns:a16="http://schemas.microsoft.com/office/drawing/2014/main" id="{B30B18B3-B33E-4608-A208-7522B8E1DECD}"/>
              </a:ext>
            </a:extLst>
          </p:cNvPr>
          <p:cNvSpPr/>
          <p:nvPr/>
        </p:nvSpPr>
        <p:spPr>
          <a:xfrm>
            <a:off x="6884133" y="3043775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642B2445-D324-40C3-AC44-BE6FE242FB60}"/>
              </a:ext>
            </a:extLst>
          </p:cNvPr>
          <p:cNvCxnSpPr>
            <a:cxnSpLocks/>
          </p:cNvCxnSpPr>
          <p:nvPr/>
        </p:nvCxnSpPr>
        <p:spPr>
          <a:xfrm flipH="1" flipV="1">
            <a:off x="6886123" y="2819668"/>
            <a:ext cx="768515" cy="342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09C9B06-A8B8-4D60-8423-681138B4A40A}"/>
              </a:ext>
            </a:extLst>
          </p:cNvPr>
          <p:cNvCxnSpPr>
            <a:cxnSpLocks/>
          </p:cNvCxnSpPr>
          <p:nvPr/>
        </p:nvCxnSpPr>
        <p:spPr>
          <a:xfrm>
            <a:off x="6905893" y="2823096"/>
            <a:ext cx="0" cy="2961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정육면체 261">
            <a:extLst>
              <a:ext uri="{FF2B5EF4-FFF2-40B4-BE49-F238E27FC236}">
                <a16:creationId xmlns:a16="http://schemas.microsoft.com/office/drawing/2014/main" id="{E72D3E01-9A0A-4F23-AF1E-8AA53B87351D}"/>
              </a:ext>
            </a:extLst>
          </p:cNvPr>
          <p:cNvSpPr/>
          <p:nvPr/>
        </p:nvSpPr>
        <p:spPr>
          <a:xfrm>
            <a:off x="7035611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정육면체 262">
            <a:extLst>
              <a:ext uri="{FF2B5EF4-FFF2-40B4-BE49-F238E27FC236}">
                <a16:creationId xmlns:a16="http://schemas.microsoft.com/office/drawing/2014/main" id="{EC33565C-B00D-483B-9C1F-9DF4C8AE0915}"/>
              </a:ext>
            </a:extLst>
          </p:cNvPr>
          <p:cNvSpPr/>
          <p:nvPr/>
        </p:nvSpPr>
        <p:spPr>
          <a:xfrm>
            <a:off x="7203709" y="332921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정육면체 263">
            <a:extLst>
              <a:ext uri="{FF2B5EF4-FFF2-40B4-BE49-F238E27FC236}">
                <a16:creationId xmlns:a16="http://schemas.microsoft.com/office/drawing/2014/main" id="{FBA15BD9-3EEF-484A-B9FF-EE5EA091F1FB}"/>
              </a:ext>
            </a:extLst>
          </p:cNvPr>
          <p:cNvSpPr/>
          <p:nvPr/>
        </p:nvSpPr>
        <p:spPr>
          <a:xfrm>
            <a:off x="7338831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정육면체 264">
            <a:extLst>
              <a:ext uri="{FF2B5EF4-FFF2-40B4-BE49-F238E27FC236}">
                <a16:creationId xmlns:a16="http://schemas.microsoft.com/office/drawing/2014/main" id="{8FAF252C-309B-46E6-8A03-DF2C9F32B44A}"/>
              </a:ext>
            </a:extLst>
          </p:cNvPr>
          <p:cNvSpPr/>
          <p:nvPr/>
        </p:nvSpPr>
        <p:spPr>
          <a:xfrm>
            <a:off x="7545157" y="2694353"/>
            <a:ext cx="226800" cy="648000"/>
          </a:xfrm>
          <a:prstGeom prst="cube">
            <a:avLst>
              <a:gd name="adj" fmla="val 56999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정육면체 265">
            <a:extLst>
              <a:ext uri="{FF2B5EF4-FFF2-40B4-BE49-F238E27FC236}">
                <a16:creationId xmlns:a16="http://schemas.microsoft.com/office/drawing/2014/main" id="{FF40C8C6-378A-45D9-A169-2A38DEAD517B}"/>
              </a:ext>
            </a:extLst>
          </p:cNvPr>
          <p:cNvSpPr/>
          <p:nvPr/>
        </p:nvSpPr>
        <p:spPr>
          <a:xfrm>
            <a:off x="7654634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정육면체 266">
            <a:extLst>
              <a:ext uri="{FF2B5EF4-FFF2-40B4-BE49-F238E27FC236}">
                <a16:creationId xmlns:a16="http://schemas.microsoft.com/office/drawing/2014/main" id="{05E6B34B-9885-4C29-A11A-4FFDE4DD32B7}"/>
              </a:ext>
            </a:extLst>
          </p:cNvPr>
          <p:cNvSpPr/>
          <p:nvPr/>
        </p:nvSpPr>
        <p:spPr>
          <a:xfrm>
            <a:off x="7809476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E7C7D758-418F-482A-B150-2EFB10975D34}"/>
              </a:ext>
            </a:extLst>
          </p:cNvPr>
          <p:cNvCxnSpPr>
            <a:cxnSpLocks/>
          </p:cNvCxnSpPr>
          <p:nvPr/>
        </p:nvCxnSpPr>
        <p:spPr>
          <a:xfrm flipH="1" flipV="1">
            <a:off x="8121037" y="3482847"/>
            <a:ext cx="497" cy="269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A86D5D87-E0C6-4536-A8BE-0D7B81543606}"/>
              </a:ext>
            </a:extLst>
          </p:cNvPr>
          <p:cNvCxnSpPr>
            <a:cxnSpLocks/>
          </p:cNvCxnSpPr>
          <p:nvPr/>
        </p:nvCxnSpPr>
        <p:spPr>
          <a:xfrm flipH="1" flipV="1">
            <a:off x="7430510" y="3734383"/>
            <a:ext cx="709340" cy="254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82D1A4BF-CD98-427D-A435-9ACB92A0D2DF}"/>
              </a:ext>
            </a:extLst>
          </p:cNvPr>
          <p:cNvSpPr/>
          <p:nvPr/>
        </p:nvSpPr>
        <p:spPr>
          <a:xfrm>
            <a:off x="6653337" y="4654928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정육면체 271">
            <a:extLst>
              <a:ext uri="{FF2B5EF4-FFF2-40B4-BE49-F238E27FC236}">
                <a16:creationId xmlns:a16="http://schemas.microsoft.com/office/drawing/2014/main" id="{7E5618DA-6FB0-413E-B28E-F1637AA8F435}"/>
              </a:ext>
            </a:extLst>
          </p:cNvPr>
          <p:cNvSpPr/>
          <p:nvPr/>
        </p:nvSpPr>
        <p:spPr>
          <a:xfrm>
            <a:off x="6875371" y="516549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43B652E0-5CC1-4EFB-B928-545883A43BF4}"/>
              </a:ext>
            </a:extLst>
          </p:cNvPr>
          <p:cNvCxnSpPr>
            <a:cxnSpLocks/>
          </p:cNvCxnSpPr>
          <p:nvPr/>
        </p:nvCxnSpPr>
        <p:spPr>
          <a:xfrm flipH="1" flipV="1">
            <a:off x="6877361" y="4941389"/>
            <a:ext cx="768515" cy="342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id="{FFDCFAD7-3C2C-44A6-8AB0-FDE31CA0A9F1}"/>
              </a:ext>
            </a:extLst>
          </p:cNvPr>
          <p:cNvCxnSpPr>
            <a:cxnSpLocks/>
          </p:cNvCxnSpPr>
          <p:nvPr/>
        </p:nvCxnSpPr>
        <p:spPr>
          <a:xfrm>
            <a:off x="6897131" y="4944817"/>
            <a:ext cx="0" cy="2961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정육면체 274">
            <a:extLst>
              <a:ext uri="{FF2B5EF4-FFF2-40B4-BE49-F238E27FC236}">
                <a16:creationId xmlns:a16="http://schemas.microsoft.com/office/drawing/2014/main" id="{C02B7071-2443-410C-9079-1989506F233A}"/>
              </a:ext>
            </a:extLst>
          </p:cNvPr>
          <p:cNvSpPr/>
          <p:nvPr/>
        </p:nvSpPr>
        <p:spPr>
          <a:xfrm>
            <a:off x="7026849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정육면체 275">
            <a:extLst>
              <a:ext uri="{FF2B5EF4-FFF2-40B4-BE49-F238E27FC236}">
                <a16:creationId xmlns:a16="http://schemas.microsoft.com/office/drawing/2014/main" id="{750B4E40-52C8-4EA0-AE23-43929DCEDDF8}"/>
              </a:ext>
            </a:extLst>
          </p:cNvPr>
          <p:cNvSpPr/>
          <p:nvPr/>
        </p:nvSpPr>
        <p:spPr>
          <a:xfrm>
            <a:off x="7194947" y="545093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정육면체 276">
            <a:extLst>
              <a:ext uri="{FF2B5EF4-FFF2-40B4-BE49-F238E27FC236}">
                <a16:creationId xmlns:a16="http://schemas.microsoft.com/office/drawing/2014/main" id="{EA2CB817-40E5-441F-8E89-94CEEB969DC6}"/>
              </a:ext>
            </a:extLst>
          </p:cNvPr>
          <p:cNvSpPr/>
          <p:nvPr/>
        </p:nvSpPr>
        <p:spPr>
          <a:xfrm>
            <a:off x="7330069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정육면체 277">
            <a:extLst>
              <a:ext uri="{FF2B5EF4-FFF2-40B4-BE49-F238E27FC236}">
                <a16:creationId xmlns:a16="http://schemas.microsoft.com/office/drawing/2014/main" id="{DAA0188B-CF54-4AF0-9557-979C404A8A2B}"/>
              </a:ext>
            </a:extLst>
          </p:cNvPr>
          <p:cNvSpPr/>
          <p:nvPr/>
        </p:nvSpPr>
        <p:spPr>
          <a:xfrm>
            <a:off x="7536395" y="4816074"/>
            <a:ext cx="226800" cy="648000"/>
          </a:xfrm>
          <a:prstGeom prst="cube">
            <a:avLst>
              <a:gd name="adj" fmla="val 56999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정육면체 280">
            <a:extLst>
              <a:ext uri="{FF2B5EF4-FFF2-40B4-BE49-F238E27FC236}">
                <a16:creationId xmlns:a16="http://schemas.microsoft.com/office/drawing/2014/main" id="{45CE7E4D-B8F4-415E-AF41-BE539BC6B9CF}"/>
              </a:ext>
            </a:extLst>
          </p:cNvPr>
          <p:cNvSpPr/>
          <p:nvPr/>
        </p:nvSpPr>
        <p:spPr>
          <a:xfrm>
            <a:off x="7645872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정육면체 281">
            <a:extLst>
              <a:ext uri="{FF2B5EF4-FFF2-40B4-BE49-F238E27FC236}">
                <a16:creationId xmlns:a16="http://schemas.microsoft.com/office/drawing/2014/main" id="{83E35662-6374-4206-A2DC-FEEBE1C562B6}"/>
              </a:ext>
            </a:extLst>
          </p:cNvPr>
          <p:cNvSpPr/>
          <p:nvPr/>
        </p:nvSpPr>
        <p:spPr>
          <a:xfrm>
            <a:off x="7800714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F579C996-4AC7-4334-8642-C33E8E80CF75}"/>
              </a:ext>
            </a:extLst>
          </p:cNvPr>
          <p:cNvCxnSpPr>
            <a:cxnSpLocks/>
          </p:cNvCxnSpPr>
          <p:nvPr/>
        </p:nvCxnSpPr>
        <p:spPr>
          <a:xfrm flipH="1" flipV="1">
            <a:off x="8112275" y="5604568"/>
            <a:ext cx="497" cy="269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B6EFB4ED-32C5-4668-B064-9610F7E8E601}"/>
              </a:ext>
            </a:extLst>
          </p:cNvPr>
          <p:cNvCxnSpPr>
            <a:cxnSpLocks/>
          </p:cNvCxnSpPr>
          <p:nvPr/>
        </p:nvCxnSpPr>
        <p:spPr>
          <a:xfrm flipH="1" flipV="1">
            <a:off x="7421748" y="5856104"/>
            <a:ext cx="709340" cy="254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2" name="왼쪽 대괄호 691">
            <a:extLst>
              <a:ext uri="{FF2B5EF4-FFF2-40B4-BE49-F238E27FC236}">
                <a16:creationId xmlns:a16="http://schemas.microsoft.com/office/drawing/2014/main" id="{89F6D0BA-1532-4C39-A8FB-8EA2A60AD9AE}"/>
              </a:ext>
            </a:extLst>
          </p:cNvPr>
          <p:cNvSpPr/>
          <p:nvPr/>
        </p:nvSpPr>
        <p:spPr>
          <a:xfrm rot="2645234">
            <a:off x="10769743" y="3374128"/>
            <a:ext cx="133691" cy="350862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2" name="직선 연결선 321">
            <a:extLst>
              <a:ext uri="{FF2B5EF4-FFF2-40B4-BE49-F238E27FC236}">
                <a16:creationId xmlns:a16="http://schemas.microsoft.com/office/drawing/2014/main" id="{6068A057-7D1A-4CF9-B0D4-E4D9BE3453B3}"/>
              </a:ext>
            </a:extLst>
          </p:cNvPr>
          <p:cNvCxnSpPr>
            <a:cxnSpLocks/>
            <a:stCxn id="308" idx="3"/>
          </p:cNvCxnSpPr>
          <p:nvPr/>
        </p:nvCxnSpPr>
        <p:spPr>
          <a:xfrm>
            <a:off x="8286925" y="1353882"/>
            <a:ext cx="4745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정육면체 357">
            <a:extLst>
              <a:ext uri="{FF2B5EF4-FFF2-40B4-BE49-F238E27FC236}">
                <a16:creationId xmlns:a16="http://schemas.microsoft.com/office/drawing/2014/main" id="{74EA5A43-83E9-4294-956B-E0A549F3682E}"/>
              </a:ext>
            </a:extLst>
          </p:cNvPr>
          <p:cNvSpPr/>
          <p:nvPr/>
        </p:nvSpPr>
        <p:spPr>
          <a:xfrm>
            <a:off x="3046971" y="2641474"/>
            <a:ext cx="849025" cy="1346633"/>
          </a:xfrm>
          <a:prstGeom prst="cube">
            <a:avLst>
              <a:gd name="adj" fmla="val 4095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4CA986F9-3AC4-47D2-8BE3-E668487585C0}"/>
              </a:ext>
            </a:extLst>
          </p:cNvPr>
          <p:cNvCxnSpPr>
            <a:cxnSpLocks/>
            <a:endCxn id="296" idx="1"/>
          </p:cNvCxnSpPr>
          <p:nvPr/>
        </p:nvCxnSpPr>
        <p:spPr>
          <a:xfrm>
            <a:off x="3771433" y="3339514"/>
            <a:ext cx="6066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그룹 517">
            <a:extLst>
              <a:ext uri="{FF2B5EF4-FFF2-40B4-BE49-F238E27FC236}">
                <a16:creationId xmlns:a16="http://schemas.microsoft.com/office/drawing/2014/main" id="{A016EA1F-479F-4BD2-8180-52F19B31051B}"/>
              </a:ext>
            </a:extLst>
          </p:cNvPr>
          <p:cNvGrpSpPr/>
          <p:nvPr/>
        </p:nvGrpSpPr>
        <p:grpSpPr>
          <a:xfrm>
            <a:off x="476019" y="1568772"/>
            <a:ext cx="2324675" cy="461665"/>
            <a:chOff x="554983" y="1513515"/>
            <a:chExt cx="2324675" cy="461665"/>
          </a:xfrm>
        </p:grpSpPr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A51D5C70-3243-47C7-8D62-39310CCCDE42}"/>
                </a:ext>
              </a:extLst>
            </p:cNvPr>
            <p:cNvSpPr txBox="1"/>
            <p:nvPr/>
          </p:nvSpPr>
          <p:spPr>
            <a:xfrm>
              <a:off x="554983" y="1513515"/>
              <a:ext cx="23246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Split buckets</a:t>
              </a:r>
              <a:endParaRPr lang="ko-KR" altLang="en-US" sz="2400" b="1" dirty="0"/>
            </a:p>
          </p:txBody>
        </p:sp>
        <p:grpSp>
          <p:nvGrpSpPr>
            <p:cNvPr id="515" name="그룹 514">
              <a:extLst>
                <a:ext uri="{FF2B5EF4-FFF2-40B4-BE49-F238E27FC236}">
                  <a16:creationId xmlns:a16="http://schemas.microsoft.com/office/drawing/2014/main" id="{E3113018-24EB-44DB-8D0D-AFD3D7247819}"/>
                </a:ext>
              </a:extLst>
            </p:cNvPr>
            <p:cNvGrpSpPr/>
            <p:nvPr/>
          </p:nvGrpSpPr>
          <p:grpSpPr>
            <a:xfrm>
              <a:off x="636848" y="1571260"/>
              <a:ext cx="319318" cy="369332"/>
              <a:chOff x="620179" y="1198640"/>
              <a:chExt cx="319318" cy="369332"/>
            </a:xfrm>
          </p:grpSpPr>
          <p:sp>
            <p:nvSpPr>
              <p:cNvPr id="513" name="타원 512">
                <a:extLst>
                  <a:ext uri="{FF2B5EF4-FFF2-40B4-BE49-F238E27FC236}">
                    <a16:creationId xmlns:a16="http://schemas.microsoft.com/office/drawing/2014/main" id="{71668484-B06B-4E47-9A94-8B78FA48AFF6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DC4F6B4F-4998-4978-AB5E-CB979CE9A728}"/>
                  </a:ext>
                </a:extLst>
              </p:cNvPr>
              <p:cNvSpPr txBox="1"/>
              <p:nvPr/>
            </p:nvSpPr>
            <p:spPr>
              <a:xfrm>
                <a:off x="620179" y="1198640"/>
                <a:ext cx="3193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2549D624-1F5A-4A01-A6CD-3E277FD0475D}"/>
              </a:ext>
            </a:extLst>
          </p:cNvPr>
          <p:cNvGrpSpPr/>
          <p:nvPr/>
        </p:nvGrpSpPr>
        <p:grpSpPr>
          <a:xfrm>
            <a:off x="2753733" y="2087116"/>
            <a:ext cx="319318" cy="369332"/>
            <a:chOff x="620179" y="1198640"/>
            <a:chExt cx="319318" cy="369332"/>
          </a:xfrm>
        </p:grpSpPr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6E99B13F-AE93-4D9A-92AB-E12D8562E83E}"/>
                </a:ext>
              </a:extLst>
            </p:cNvPr>
            <p:cNvSpPr/>
            <p:nvPr/>
          </p:nvSpPr>
          <p:spPr>
            <a:xfrm>
              <a:off x="647658" y="1264259"/>
              <a:ext cx="264361" cy="2637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BC97D8E-031C-425B-B823-67C2191331A1}"/>
                </a:ext>
              </a:extLst>
            </p:cNvPr>
            <p:cNvSpPr txBox="1"/>
            <p:nvPr/>
          </p:nvSpPr>
          <p:spPr>
            <a:xfrm>
              <a:off x="620179" y="119864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E9751509-7A27-4D73-AD0C-26F5F2E9C978}"/>
              </a:ext>
            </a:extLst>
          </p:cNvPr>
          <p:cNvGrpSpPr/>
          <p:nvPr/>
        </p:nvGrpSpPr>
        <p:grpSpPr>
          <a:xfrm>
            <a:off x="5991235" y="106052"/>
            <a:ext cx="319318" cy="369332"/>
            <a:chOff x="620179" y="1198640"/>
            <a:chExt cx="319318" cy="369332"/>
          </a:xfrm>
        </p:grpSpPr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0A80C67F-5DFC-46ED-8C45-6AAB77B41D33}"/>
                </a:ext>
              </a:extLst>
            </p:cNvPr>
            <p:cNvSpPr/>
            <p:nvPr/>
          </p:nvSpPr>
          <p:spPr>
            <a:xfrm>
              <a:off x="647658" y="1264259"/>
              <a:ext cx="264361" cy="2637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6127C11F-D06B-4CA9-855D-91CFFF2E3EA5}"/>
                </a:ext>
              </a:extLst>
            </p:cNvPr>
            <p:cNvSpPr txBox="1"/>
            <p:nvPr/>
          </p:nvSpPr>
          <p:spPr>
            <a:xfrm>
              <a:off x="620179" y="119864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6" name="TextBox 615">
            <a:extLst>
              <a:ext uri="{FF2B5EF4-FFF2-40B4-BE49-F238E27FC236}">
                <a16:creationId xmlns:a16="http://schemas.microsoft.com/office/drawing/2014/main" id="{11F28387-E979-4FF5-B757-AFBF4FC107BD}"/>
              </a:ext>
            </a:extLst>
          </p:cNvPr>
          <p:cNvSpPr txBox="1"/>
          <p:nvPr/>
        </p:nvSpPr>
        <p:spPr>
          <a:xfrm>
            <a:off x="8972550" y="1417373"/>
            <a:ext cx="35926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     </a:t>
            </a:r>
            <a:r>
              <a:rPr lang="en-US" altLang="ko-KR" sz="2400" b="1" dirty="0"/>
              <a:t>Coarse-grained merge</a:t>
            </a:r>
            <a:endParaRPr lang="ko-KR" altLang="en-US" sz="2400" b="1" dirty="0"/>
          </a:p>
        </p:txBody>
      </p: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BDD63C25-72F2-456B-8A48-B5ACAC5DCCC4}"/>
              </a:ext>
            </a:extLst>
          </p:cNvPr>
          <p:cNvGrpSpPr/>
          <p:nvPr/>
        </p:nvGrpSpPr>
        <p:grpSpPr>
          <a:xfrm>
            <a:off x="9078828" y="1459745"/>
            <a:ext cx="319318" cy="369332"/>
            <a:chOff x="620179" y="1194738"/>
            <a:chExt cx="319318" cy="369332"/>
          </a:xfrm>
        </p:grpSpPr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B4DC6C6C-54FA-4055-845F-61DB9F73CA79}"/>
                </a:ext>
              </a:extLst>
            </p:cNvPr>
            <p:cNvSpPr/>
            <p:nvPr/>
          </p:nvSpPr>
          <p:spPr>
            <a:xfrm>
              <a:off x="647658" y="1264259"/>
              <a:ext cx="264361" cy="2637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02B36D4F-42BA-4730-BE10-91F0806CDE75}"/>
                </a:ext>
              </a:extLst>
            </p:cNvPr>
            <p:cNvSpPr txBox="1"/>
            <p:nvPr/>
          </p:nvSpPr>
          <p:spPr>
            <a:xfrm>
              <a:off x="620179" y="1194738"/>
              <a:ext cx="3193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7B46D337-F8B7-4698-A4ED-48FDFE0E14BF}"/>
              </a:ext>
            </a:extLst>
          </p:cNvPr>
          <p:cNvCxnSpPr>
            <a:cxnSpLocks/>
          </p:cNvCxnSpPr>
          <p:nvPr/>
        </p:nvCxnSpPr>
        <p:spPr>
          <a:xfrm>
            <a:off x="8717756" y="2436019"/>
            <a:ext cx="2182020" cy="479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20A58A9-18A3-45EA-87B8-91667DFC43D4}"/>
              </a:ext>
            </a:extLst>
          </p:cNvPr>
          <p:cNvCxnSpPr>
            <a:cxnSpLocks/>
          </p:cNvCxnSpPr>
          <p:nvPr/>
        </p:nvCxnSpPr>
        <p:spPr>
          <a:xfrm>
            <a:off x="8739188" y="1323975"/>
            <a:ext cx="0" cy="67151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D77B8E7E-D92D-4141-940C-9C4E5B6A0135}"/>
              </a:ext>
            </a:extLst>
          </p:cNvPr>
          <p:cNvCxnSpPr>
            <a:cxnSpLocks/>
            <a:stCxn id="271" idx="3"/>
          </p:cNvCxnSpPr>
          <p:nvPr/>
        </p:nvCxnSpPr>
        <p:spPr>
          <a:xfrm>
            <a:off x="8273337" y="5464928"/>
            <a:ext cx="509861" cy="406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44F57480-D050-40C5-81E7-B2F40D0B52A3}"/>
              </a:ext>
            </a:extLst>
          </p:cNvPr>
          <p:cNvCxnSpPr>
            <a:cxnSpLocks/>
          </p:cNvCxnSpPr>
          <p:nvPr/>
        </p:nvCxnSpPr>
        <p:spPr>
          <a:xfrm>
            <a:off x="8723393" y="4059991"/>
            <a:ext cx="932576" cy="242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70DE3DA-868A-4423-9BBB-2D556A13DDF3}"/>
              </a:ext>
            </a:extLst>
          </p:cNvPr>
          <p:cNvCxnSpPr>
            <a:cxnSpLocks/>
          </p:cNvCxnSpPr>
          <p:nvPr/>
        </p:nvCxnSpPr>
        <p:spPr>
          <a:xfrm>
            <a:off x="9625203" y="3288101"/>
            <a:ext cx="3330" cy="80029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6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33B5100-B287-4F5C-AB9D-C820D0DCFE98}"/>
              </a:ext>
            </a:extLst>
          </p:cNvPr>
          <p:cNvGrpSpPr/>
          <p:nvPr/>
        </p:nvGrpSpPr>
        <p:grpSpPr>
          <a:xfrm>
            <a:off x="34408" y="-1"/>
            <a:ext cx="12157591" cy="6465658"/>
            <a:chOff x="34408" y="-1"/>
            <a:chExt cx="12157591" cy="6465658"/>
          </a:xfrm>
        </p:grpSpPr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8DE49B32-587A-4F87-9512-C2BE3798B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7182" y="2184076"/>
              <a:ext cx="1185" cy="60345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86EDF23A-2943-4404-A4A9-AE6D4B0A9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614" y="2762742"/>
              <a:ext cx="956285" cy="97902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정육면체 187">
              <a:extLst>
                <a:ext uri="{FF2B5EF4-FFF2-40B4-BE49-F238E27FC236}">
                  <a16:creationId xmlns:a16="http://schemas.microsoft.com/office/drawing/2014/main" id="{9F43B0FC-F12B-40C2-8A64-893549284EC8}"/>
                </a:ext>
              </a:extLst>
            </p:cNvPr>
            <p:cNvSpPr/>
            <p:nvPr/>
          </p:nvSpPr>
          <p:spPr>
            <a:xfrm>
              <a:off x="5679821" y="11963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정육면체 188">
              <a:extLst>
                <a:ext uri="{FF2B5EF4-FFF2-40B4-BE49-F238E27FC236}">
                  <a16:creationId xmlns:a16="http://schemas.microsoft.com/office/drawing/2014/main" id="{BA6BEAB5-A6B9-4BDE-8D4A-1D15C629260F}"/>
                </a:ext>
              </a:extLst>
            </p:cNvPr>
            <p:cNvSpPr/>
            <p:nvPr/>
          </p:nvSpPr>
          <p:spPr>
            <a:xfrm>
              <a:off x="5617552" y="125413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1D86529-A622-40DD-9BFB-2E32551862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6506" y="4087301"/>
              <a:ext cx="2825" cy="904632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CDC24D3-7A3E-43E8-B3CC-8028F4D10362}"/>
                </a:ext>
              </a:extLst>
            </p:cNvPr>
            <p:cNvSpPr/>
            <p:nvPr/>
          </p:nvSpPr>
          <p:spPr>
            <a:xfrm>
              <a:off x="34408" y="-1"/>
              <a:ext cx="8842091" cy="4087302"/>
            </a:xfrm>
            <a:prstGeom prst="roundRect">
              <a:avLst>
                <a:gd name="adj" fmla="val 9733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B2736784-D5D6-4C82-8C55-01F8A9D89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0603" y="2188808"/>
              <a:ext cx="2" cy="515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정육면체 206">
              <a:extLst>
                <a:ext uri="{FF2B5EF4-FFF2-40B4-BE49-F238E27FC236}">
                  <a16:creationId xmlns:a16="http://schemas.microsoft.com/office/drawing/2014/main" id="{062B1063-9888-4C04-A1EC-7DEABF55D095}"/>
                </a:ext>
              </a:extLst>
            </p:cNvPr>
            <p:cNvSpPr/>
            <p:nvPr/>
          </p:nvSpPr>
          <p:spPr>
            <a:xfrm>
              <a:off x="3457427" y="121377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정육면체 207">
              <a:extLst>
                <a:ext uri="{FF2B5EF4-FFF2-40B4-BE49-F238E27FC236}">
                  <a16:creationId xmlns:a16="http://schemas.microsoft.com/office/drawing/2014/main" id="{F3A98D19-8F62-4D47-B8C4-6105C0B79C9E}"/>
                </a:ext>
              </a:extLst>
            </p:cNvPr>
            <p:cNvSpPr/>
            <p:nvPr/>
          </p:nvSpPr>
          <p:spPr>
            <a:xfrm>
              <a:off x="3396624" y="126975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정육면체 208">
              <a:extLst>
                <a:ext uri="{FF2B5EF4-FFF2-40B4-BE49-F238E27FC236}">
                  <a16:creationId xmlns:a16="http://schemas.microsoft.com/office/drawing/2014/main" id="{08C8B8BE-B3D7-4D8E-9EC8-F08016C65418}"/>
                </a:ext>
              </a:extLst>
            </p:cNvPr>
            <p:cNvSpPr/>
            <p:nvPr/>
          </p:nvSpPr>
          <p:spPr>
            <a:xfrm>
              <a:off x="3338078" y="133194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정육면체 209">
              <a:extLst>
                <a:ext uri="{FF2B5EF4-FFF2-40B4-BE49-F238E27FC236}">
                  <a16:creationId xmlns:a16="http://schemas.microsoft.com/office/drawing/2014/main" id="{660F8E92-8CF3-4995-8965-5978437BCDA5}"/>
                </a:ext>
              </a:extLst>
            </p:cNvPr>
            <p:cNvSpPr/>
            <p:nvPr/>
          </p:nvSpPr>
          <p:spPr>
            <a:xfrm>
              <a:off x="3274892" y="13974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정육면체 210">
              <a:extLst>
                <a:ext uri="{FF2B5EF4-FFF2-40B4-BE49-F238E27FC236}">
                  <a16:creationId xmlns:a16="http://schemas.microsoft.com/office/drawing/2014/main" id="{A1B6E9FF-DF76-4B8F-8072-A8A093C102F2}"/>
                </a:ext>
              </a:extLst>
            </p:cNvPr>
            <p:cNvSpPr/>
            <p:nvPr/>
          </p:nvSpPr>
          <p:spPr>
            <a:xfrm>
              <a:off x="3209323" y="1458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정육면체 211">
              <a:extLst>
                <a:ext uri="{FF2B5EF4-FFF2-40B4-BE49-F238E27FC236}">
                  <a16:creationId xmlns:a16="http://schemas.microsoft.com/office/drawing/2014/main" id="{5C7DEBA3-0FF5-47D2-BE6C-6644132D6C84}"/>
                </a:ext>
              </a:extLst>
            </p:cNvPr>
            <p:cNvSpPr/>
            <p:nvPr/>
          </p:nvSpPr>
          <p:spPr>
            <a:xfrm>
              <a:off x="3148520" y="152130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정육면체 212">
              <a:extLst>
                <a:ext uri="{FF2B5EF4-FFF2-40B4-BE49-F238E27FC236}">
                  <a16:creationId xmlns:a16="http://schemas.microsoft.com/office/drawing/2014/main" id="{D1BF295F-4B3E-461A-9448-0040700F5FD3}"/>
                </a:ext>
              </a:extLst>
            </p:cNvPr>
            <p:cNvSpPr/>
            <p:nvPr/>
          </p:nvSpPr>
          <p:spPr>
            <a:xfrm>
              <a:off x="3082830" y="15858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정육면체 213">
              <a:extLst>
                <a:ext uri="{FF2B5EF4-FFF2-40B4-BE49-F238E27FC236}">
                  <a16:creationId xmlns:a16="http://schemas.microsoft.com/office/drawing/2014/main" id="{8F804782-442C-4FD6-B2C0-FCBE33A9CCBB}"/>
                </a:ext>
              </a:extLst>
            </p:cNvPr>
            <p:cNvSpPr/>
            <p:nvPr/>
          </p:nvSpPr>
          <p:spPr>
            <a:xfrm>
              <a:off x="3022024" y="1646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정육면체 214">
              <a:extLst>
                <a:ext uri="{FF2B5EF4-FFF2-40B4-BE49-F238E27FC236}">
                  <a16:creationId xmlns:a16="http://schemas.microsoft.com/office/drawing/2014/main" id="{8037823B-A1DF-437E-BD9E-F25D0DCFAF3A}"/>
                </a:ext>
              </a:extLst>
            </p:cNvPr>
            <p:cNvSpPr/>
            <p:nvPr/>
          </p:nvSpPr>
          <p:spPr>
            <a:xfrm>
              <a:off x="2958070" y="170880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정육면체 215">
              <a:extLst>
                <a:ext uri="{FF2B5EF4-FFF2-40B4-BE49-F238E27FC236}">
                  <a16:creationId xmlns:a16="http://schemas.microsoft.com/office/drawing/2014/main" id="{15717803-8EAC-4E32-A29A-C33C38F0F066}"/>
                </a:ext>
              </a:extLst>
            </p:cNvPr>
            <p:cNvSpPr/>
            <p:nvPr/>
          </p:nvSpPr>
          <p:spPr>
            <a:xfrm>
              <a:off x="2895529" y="177192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정육면체 216">
              <a:extLst>
                <a:ext uri="{FF2B5EF4-FFF2-40B4-BE49-F238E27FC236}">
                  <a16:creationId xmlns:a16="http://schemas.microsoft.com/office/drawing/2014/main" id="{4EA9B6BE-B14B-44C8-9C39-68E7DC34A94D}"/>
                </a:ext>
              </a:extLst>
            </p:cNvPr>
            <p:cNvSpPr/>
            <p:nvPr/>
          </p:nvSpPr>
          <p:spPr>
            <a:xfrm>
              <a:off x="2834600" y="18317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정육면체 217">
              <a:extLst>
                <a:ext uri="{FF2B5EF4-FFF2-40B4-BE49-F238E27FC236}">
                  <a16:creationId xmlns:a16="http://schemas.microsoft.com/office/drawing/2014/main" id="{86A7DD92-5416-4655-BD47-594C944B2237}"/>
                </a:ext>
              </a:extLst>
            </p:cNvPr>
            <p:cNvSpPr/>
            <p:nvPr/>
          </p:nvSpPr>
          <p:spPr>
            <a:xfrm>
              <a:off x="2773797" y="189485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정육면체 226">
              <a:extLst>
                <a:ext uri="{FF2B5EF4-FFF2-40B4-BE49-F238E27FC236}">
                  <a16:creationId xmlns:a16="http://schemas.microsoft.com/office/drawing/2014/main" id="{5292ECA6-870B-4B1F-8E62-4914F5EF7A4E}"/>
                </a:ext>
              </a:extLst>
            </p:cNvPr>
            <p:cNvSpPr/>
            <p:nvPr/>
          </p:nvSpPr>
          <p:spPr>
            <a:xfrm>
              <a:off x="2712992" y="195320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정육면체 227">
              <a:extLst>
                <a:ext uri="{FF2B5EF4-FFF2-40B4-BE49-F238E27FC236}">
                  <a16:creationId xmlns:a16="http://schemas.microsoft.com/office/drawing/2014/main" id="{F5ABA0D8-6241-40FC-A752-391693D9134E}"/>
                </a:ext>
              </a:extLst>
            </p:cNvPr>
            <p:cNvSpPr/>
            <p:nvPr/>
          </p:nvSpPr>
          <p:spPr>
            <a:xfrm>
              <a:off x="2652188" y="201632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정육면체 228">
              <a:extLst>
                <a:ext uri="{FF2B5EF4-FFF2-40B4-BE49-F238E27FC236}">
                  <a16:creationId xmlns:a16="http://schemas.microsoft.com/office/drawing/2014/main" id="{CCE0E1C3-39B6-496D-985E-751334DE604C}"/>
                </a:ext>
              </a:extLst>
            </p:cNvPr>
            <p:cNvSpPr/>
            <p:nvPr/>
          </p:nvSpPr>
          <p:spPr>
            <a:xfrm>
              <a:off x="2592605" y="207446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정육면체 229">
              <a:extLst>
                <a:ext uri="{FF2B5EF4-FFF2-40B4-BE49-F238E27FC236}">
                  <a16:creationId xmlns:a16="http://schemas.microsoft.com/office/drawing/2014/main" id="{A2807EC6-BC11-465A-8A7D-692200148B6D}"/>
                </a:ext>
              </a:extLst>
            </p:cNvPr>
            <p:cNvSpPr/>
            <p:nvPr/>
          </p:nvSpPr>
          <p:spPr>
            <a:xfrm>
              <a:off x="2538943" y="213044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정육면체 230">
              <a:extLst>
                <a:ext uri="{FF2B5EF4-FFF2-40B4-BE49-F238E27FC236}">
                  <a16:creationId xmlns:a16="http://schemas.microsoft.com/office/drawing/2014/main" id="{A740288C-A2F8-4344-B4F5-DDFEF1D3D9FA}"/>
                </a:ext>
              </a:extLst>
            </p:cNvPr>
            <p:cNvSpPr/>
            <p:nvPr/>
          </p:nvSpPr>
          <p:spPr>
            <a:xfrm>
              <a:off x="2475593" y="2192008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정육면체 231">
              <a:extLst>
                <a:ext uri="{FF2B5EF4-FFF2-40B4-BE49-F238E27FC236}">
                  <a16:creationId xmlns:a16="http://schemas.microsoft.com/office/drawing/2014/main" id="{384B54F8-2BA0-462E-9C35-BA6863645A0F}"/>
                </a:ext>
              </a:extLst>
            </p:cNvPr>
            <p:cNvSpPr/>
            <p:nvPr/>
          </p:nvSpPr>
          <p:spPr>
            <a:xfrm>
              <a:off x="5553665" y="13121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정육면체 232">
              <a:extLst>
                <a:ext uri="{FF2B5EF4-FFF2-40B4-BE49-F238E27FC236}">
                  <a16:creationId xmlns:a16="http://schemas.microsoft.com/office/drawing/2014/main" id="{6E582F0B-C41D-4D37-92F8-05050E58CB78}"/>
                </a:ext>
              </a:extLst>
            </p:cNvPr>
            <p:cNvSpPr/>
            <p:nvPr/>
          </p:nvSpPr>
          <p:spPr>
            <a:xfrm>
              <a:off x="5491396" y="13699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정육면체 233">
              <a:extLst>
                <a:ext uri="{FF2B5EF4-FFF2-40B4-BE49-F238E27FC236}">
                  <a16:creationId xmlns:a16="http://schemas.microsoft.com/office/drawing/2014/main" id="{C80B3C0B-C502-42DC-8B89-F8C0962AFA6C}"/>
                </a:ext>
              </a:extLst>
            </p:cNvPr>
            <p:cNvSpPr/>
            <p:nvPr/>
          </p:nvSpPr>
          <p:spPr>
            <a:xfrm>
              <a:off x="5363792" y="144164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정육면체 234">
              <a:extLst>
                <a:ext uri="{FF2B5EF4-FFF2-40B4-BE49-F238E27FC236}">
                  <a16:creationId xmlns:a16="http://schemas.microsoft.com/office/drawing/2014/main" id="{EF41E832-A9D2-481E-8427-6787EFD6BD89}"/>
                </a:ext>
              </a:extLst>
            </p:cNvPr>
            <p:cNvSpPr/>
            <p:nvPr/>
          </p:nvSpPr>
          <p:spPr>
            <a:xfrm>
              <a:off x="5426813" y="14333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정육면체 235">
              <a:extLst>
                <a:ext uri="{FF2B5EF4-FFF2-40B4-BE49-F238E27FC236}">
                  <a16:creationId xmlns:a16="http://schemas.microsoft.com/office/drawing/2014/main" id="{05526345-E299-4363-BA68-B33CB3F563D8}"/>
                </a:ext>
              </a:extLst>
            </p:cNvPr>
            <p:cNvSpPr/>
            <p:nvPr/>
          </p:nvSpPr>
          <p:spPr>
            <a:xfrm>
              <a:off x="5363627" y="149406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정육면체 236">
              <a:extLst>
                <a:ext uri="{FF2B5EF4-FFF2-40B4-BE49-F238E27FC236}">
                  <a16:creationId xmlns:a16="http://schemas.microsoft.com/office/drawing/2014/main" id="{AD6733A5-C811-4067-8823-D79B44DDAAC2}"/>
                </a:ext>
              </a:extLst>
            </p:cNvPr>
            <p:cNvSpPr/>
            <p:nvPr/>
          </p:nvSpPr>
          <p:spPr>
            <a:xfrm>
              <a:off x="5302822" y="1557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정육면체 237">
              <a:extLst>
                <a:ext uri="{FF2B5EF4-FFF2-40B4-BE49-F238E27FC236}">
                  <a16:creationId xmlns:a16="http://schemas.microsoft.com/office/drawing/2014/main" id="{16D163D3-B1AA-4AEC-BB2D-0B83570A6E88}"/>
                </a:ext>
              </a:extLst>
            </p:cNvPr>
            <p:cNvSpPr/>
            <p:nvPr/>
          </p:nvSpPr>
          <p:spPr>
            <a:xfrm>
              <a:off x="5249038" y="1618235"/>
              <a:ext cx="891459" cy="897732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정육면체 238">
              <a:extLst>
                <a:ext uri="{FF2B5EF4-FFF2-40B4-BE49-F238E27FC236}">
                  <a16:creationId xmlns:a16="http://schemas.microsoft.com/office/drawing/2014/main" id="{C1B1F69A-D1B2-4368-8679-DD914561EC71}"/>
                </a:ext>
              </a:extLst>
            </p:cNvPr>
            <p:cNvSpPr/>
            <p:nvPr/>
          </p:nvSpPr>
          <p:spPr>
            <a:xfrm>
              <a:off x="5178719" y="1680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정육면체 239">
              <a:extLst>
                <a:ext uri="{FF2B5EF4-FFF2-40B4-BE49-F238E27FC236}">
                  <a16:creationId xmlns:a16="http://schemas.microsoft.com/office/drawing/2014/main" id="{EE855700-4F2B-4FC3-80B2-52EBD93F95DB}"/>
                </a:ext>
              </a:extLst>
            </p:cNvPr>
            <p:cNvSpPr/>
            <p:nvPr/>
          </p:nvSpPr>
          <p:spPr>
            <a:xfrm>
              <a:off x="5117283" y="174301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정육면체 240">
              <a:extLst>
                <a:ext uri="{FF2B5EF4-FFF2-40B4-BE49-F238E27FC236}">
                  <a16:creationId xmlns:a16="http://schemas.microsoft.com/office/drawing/2014/main" id="{5CCE09EC-1E45-48E6-9377-6B07BDA6248B}"/>
                </a:ext>
              </a:extLst>
            </p:cNvPr>
            <p:cNvSpPr/>
            <p:nvPr/>
          </p:nvSpPr>
          <p:spPr>
            <a:xfrm>
              <a:off x="5053606" y="180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정육면체 241">
              <a:extLst>
                <a:ext uri="{FF2B5EF4-FFF2-40B4-BE49-F238E27FC236}">
                  <a16:creationId xmlns:a16="http://schemas.microsoft.com/office/drawing/2014/main" id="{B230195A-455B-4A0B-A98A-F9A3B1B068D7}"/>
                </a:ext>
              </a:extLst>
            </p:cNvPr>
            <p:cNvSpPr/>
            <p:nvPr/>
          </p:nvSpPr>
          <p:spPr>
            <a:xfrm>
              <a:off x="4994754" y="16275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정육면체 242">
              <a:extLst>
                <a:ext uri="{FF2B5EF4-FFF2-40B4-BE49-F238E27FC236}">
                  <a16:creationId xmlns:a16="http://schemas.microsoft.com/office/drawing/2014/main" id="{7B0E5635-488C-4EE6-AA33-C2F35E10B9F8}"/>
                </a:ext>
              </a:extLst>
            </p:cNvPr>
            <p:cNvSpPr/>
            <p:nvPr/>
          </p:nvSpPr>
          <p:spPr>
            <a:xfrm>
              <a:off x="4931893" y="19353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정육면체 243">
              <a:extLst>
                <a:ext uri="{FF2B5EF4-FFF2-40B4-BE49-F238E27FC236}">
                  <a16:creationId xmlns:a16="http://schemas.microsoft.com/office/drawing/2014/main" id="{7BD751D3-50D0-4A8F-9277-B33E41C754F4}"/>
                </a:ext>
              </a:extLst>
            </p:cNvPr>
            <p:cNvSpPr/>
            <p:nvPr/>
          </p:nvSpPr>
          <p:spPr>
            <a:xfrm>
              <a:off x="4931444" y="251129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정육면체 244">
              <a:extLst>
                <a:ext uri="{FF2B5EF4-FFF2-40B4-BE49-F238E27FC236}">
                  <a16:creationId xmlns:a16="http://schemas.microsoft.com/office/drawing/2014/main" id="{F4D90575-B724-419F-A4A5-EC3F0B939A69}"/>
                </a:ext>
              </a:extLst>
            </p:cNvPr>
            <p:cNvSpPr/>
            <p:nvPr/>
          </p:nvSpPr>
          <p:spPr>
            <a:xfrm>
              <a:off x="4869814" y="199970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정육면체 245">
              <a:extLst>
                <a:ext uri="{FF2B5EF4-FFF2-40B4-BE49-F238E27FC236}">
                  <a16:creationId xmlns:a16="http://schemas.microsoft.com/office/drawing/2014/main" id="{B54CADA4-1626-46B9-8109-61D75A2341C1}"/>
                </a:ext>
              </a:extLst>
            </p:cNvPr>
            <p:cNvSpPr/>
            <p:nvPr/>
          </p:nvSpPr>
          <p:spPr>
            <a:xfrm>
              <a:off x="4806506" y="20618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정육면체 246">
              <a:extLst>
                <a:ext uri="{FF2B5EF4-FFF2-40B4-BE49-F238E27FC236}">
                  <a16:creationId xmlns:a16="http://schemas.microsoft.com/office/drawing/2014/main" id="{776DD03C-C429-4542-A585-4B87CCF6A055}"/>
                </a:ext>
              </a:extLst>
            </p:cNvPr>
            <p:cNvSpPr/>
            <p:nvPr/>
          </p:nvSpPr>
          <p:spPr>
            <a:xfrm>
              <a:off x="4745701" y="212263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정육면체 247">
              <a:extLst>
                <a:ext uri="{FF2B5EF4-FFF2-40B4-BE49-F238E27FC236}">
                  <a16:creationId xmlns:a16="http://schemas.microsoft.com/office/drawing/2014/main" id="{848FF84C-C3F5-49E0-BB8E-74F7E9D7CBE1}"/>
                </a:ext>
              </a:extLst>
            </p:cNvPr>
            <p:cNvSpPr/>
            <p:nvPr/>
          </p:nvSpPr>
          <p:spPr>
            <a:xfrm>
              <a:off x="4683919" y="218420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F25FA281-1E94-48B5-88B6-D45490F7B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0719" y="873919"/>
              <a:ext cx="2867" cy="519696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255">
              <a:extLst>
                <a:ext uri="{FF2B5EF4-FFF2-40B4-BE49-F238E27FC236}">
                  <a16:creationId xmlns:a16="http://schemas.microsoft.com/office/drawing/2014/main" id="{E21026B9-368D-4FB6-B923-77C72E48EBF9}"/>
                </a:ext>
              </a:extLst>
            </p:cNvPr>
            <p:cNvCxnSpPr>
              <a:cxnSpLocks/>
            </p:cNvCxnSpPr>
            <p:nvPr/>
          </p:nvCxnSpPr>
          <p:spPr>
            <a:xfrm>
              <a:off x="5117281" y="1477526"/>
              <a:ext cx="5611" cy="74659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B090F0B5-4D6A-4071-9616-E24979265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163" y="855742"/>
              <a:ext cx="649219" cy="6420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853893CC-AE4A-45EA-A3DB-598847D9D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814" y="3402286"/>
              <a:ext cx="3191" cy="356337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91463C8C-098A-40FE-9A3E-DBA0F1777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2724" y="1453078"/>
              <a:ext cx="528" cy="2396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F88C2132-B7F5-481E-8F84-4860BCAFC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690" y="1289206"/>
              <a:ext cx="184552" cy="18416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화살표 연결선 263">
              <a:extLst>
                <a:ext uri="{FF2B5EF4-FFF2-40B4-BE49-F238E27FC236}">
                  <a16:creationId xmlns:a16="http://schemas.microsoft.com/office/drawing/2014/main" id="{12D7D8B7-3C5F-495E-8D78-6290C008D8DC}"/>
                </a:ext>
              </a:extLst>
            </p:cNvPr>
            <p:cNvCxnSpPr>
              <a:cxnSpLocks/>
            </p:cNvCxnSpPr>
            <p:nvPr/>
          </p:nvCxnSpPr>
          <p:spPr>
            <a:xfrm>
              <a:off x="5582922" y="1266534"/>
              <a:ext cx="3105" cy="33631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정육면체 264">
              <a:extLst>
                <a:ext uri="{FF2B5EF4-FFF2-40B4-BE49-F238E27FC236}">
                  <a16:creationId xmlns:a16="http://schemas.microsoft.com/office/drawing/2014/main" id="{03247728-3D75-447F-B8B2-95841373AFE6}"/>
                </a:ext>
              </a:extLst>
            </p:cNvPr>
            <p:cNvSpPr/>
            <p:nvPr/>
          </p:nvSpPr>
          <p:spPr>
            <a:xfrm>
              <a:off x="7891316" y="120756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정육면체 265">
              <a:extLst>
                <a:ext uri="{FF2B5EF4-FFF2-40B4-BE49-F238E27FC236}">
                  <a16:creationId xmlns:a16="http://schemas.microsoft.com/office/drawing/2014/main" id="{5D502285-B0D1-4AED-9ECA-C50AA2871E20}"/>
                </a:ext>
              </a:extLst>
            </p:cNvPr>
            <p:cNvSpPr/>
            <p:nvPr/>
          </p:nvSpPr>
          <p:spPr>
            <a:xfrm>
              <a:off x="7830513" y="127068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정육면체 266">
              <a:extLst>
                <a:ext uri="{FF2B5EF4-FFF2-40B4-BE49-F238E27FC236}">
                  <a16:creationId xmlns:a16="http://schemas.microsoft.com/office/drawing/2014/main" id="{05B70B08-A048-412A-B7B5-16BAE819313F}"/>
                </a:ext>
              </a:extLst>
            </p:cNvPr>
            <p:cNvSpPr/>
            <p:nvPr/>
          </p:nvSpPr>
          <p:spPr>
            <a:xfrm>
              <a:off x="7767204" y="133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정육면체 267">
              <a:extLst>
                <a:ext uri="{FF2B5EF4-FFF2-40B4-BE49-F238E27FC236}">
                  <a16:creationId xmlns:a16="http://schemas.microsoft.com/office/drawing/2014/main" id="{9808A448-3E41-4AFA-A806-FA2144752FE4}"/>
                </a:ext>
              </a:extLst>
            </p:cNvPr>
            <p:cNvSpPr/>
            <p:nvPr/>
          </p:nvSpPr>
          <p:spPr>
            <a:xfrm>
              <a:off x="7706399" y="1393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정육면체 268">
              <a:extLst>
                <a:ext uri="{FF2B5EF4-FFF2-40B4-BE49-F238E27FC236}">
                  <a16:creationId xmlns:a16="http://schemas.microsoft.com/office/drawing/2014/main" id="{87ACEE55-D934-46E7-AA82-4B1EB4014429}"/>
                </a:ext>
              </a:extLst>
            </p:cNvPr>
            <p:cNvSpPr/>
            <p:nvPr/>
          </p:nvSpPr>
          <p:spPr>
            <a:xfrm>
              <a:off x="7643214" y="1459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정육면체 269">
              <a:extLst>
                <a:ext uri="{FF2B5EF4-FFF2-40B4-BE49-F238E27FC236}">
                  <a16:creationId xmlns:a16="http://schemas.microsoft.com/office/drawing/2014/main" id="{DCC92A57-4796-4FC0-A7AA-22A37BA7D9EC}"/>
                </a:ext>
              </a:extLst>
            </p:cNvPr>
            <p:cNvSpPr/>
            <p:nvPr/>
          </p:nvSpPr>
          <p:spPr>
            <a:xfrm>
              <a:off x="7584790" y="15198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정육면체 270">
              <a:extLst>
                <a:ext uri="{FF2B5EF4-FFF2-40B4-BE49-F238E27FC236}">
                  <a16:creationId xmlns:a16="http://schemas.microsoft.com/office/drawing/2014/main" id="{5C5846AA-91A1-43C4-BA3F-968263B344AC}"/>
                </a:ext>
              </a:extLst>
            </p:cNvPr>
            <p:cNvSpPr/>
            <p:nvPr/>
          </p:nvSpPr>
          <p:spPr>
            <a:xfrm>
              <a:off x="7521480" y="158204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정육면체 271">
              <a:extLst>
                <a:ext uri="{FF2B5EF4-FFF2-40B4-BE49-F238E27FC236}">
                  <a16:creationId xmlns:a16="http://schemas.microsoft.com/office/drawing/2014/main" id="{38634E6C-C7FA-4D53-AADE-F547D67FC6C2}"/>
                </a:ext>
              </a:extLst>
            </p:cNvPr>
            <p:cNvSpPr/>
            <p:nvPr/>
          </p:nvSpPr>
          <p:spPr>
            <a:xfrm>
              <a:off x="7458295" y="164516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정육면체 272">
              <a:extLst>
                <a:ext uri="{FF2B5EF4-FFF2-40B4-BE49-F238E27FC236}">
                  <a16:creationId xmlns:a16="http://schemas.microsoft.com/office/drawing/2014/main" id="{76101FB6-E76C-4A21-8D13-7A036E73334B}"/>
                </a:ext>
              </a:extLst>
            </p:cNvPr>
            <p:cNvSpPr/>
            <p:nvPr/>
          </p:nvSpPr>
          <p:spPr>
            <a:xfrm>
              <a:off x="7397364" y="170496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정육면체 273">
              <a:extLst>
                <a:ext uri="{FF2B5EF4-FFF2-40B4-BE49-F238E27FC236}">
                  <a16:creationId xmlns:a16="http://schemas.microsoft.com/office/drawing/2014/main" id="{C0C2373E-A5D0-45D6-93BA-B12420E852EC}"/>
                </a:ext>
              </a:extLst>
            </p:cNvPr>
            <p:cNvSpPr/>
            <p:nvPr/>
          </p:nvSpPr>
          <p:spPr>
            <a:xfrm>
              <a:off x="7336561" y="176570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정육면체 274">
              <a:extLst>
                <a:ext uri="{FF2B5EF4-FFF2-40B4-BE49-F238E27FC236}">
                  <a16:creationId xmlns:a16="http://schemas.microsoft.com/office/drawing/2014/main" id="{68E6273F-9C22-4C00-9C56-8BD099EB595A}"/>
                </a:ext>
              </a:extLst>
            </p:cNvPr>
            <p:cNvSpPr/>
            <p:nvPr/>
          </p:nvSpPr>
          <p:spPr>
            <a:xfrm>
              <a:off x="7273251" y="18255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정육면체 275">
              <a:extLst>
                <a:ext uri="{FF2B5EF4-FFF2-40B4-BE49-F238E27FC236}">
                  <a16:creationId xmlns:a16="http://schemas.microsoft.com/office/drawing/2014/main" id="{545F37E4-518D-4B85-9164-E64311AC14AD}"/>
                </a:ext>
              </a:extLst>
            </p:cNvPr>
            <p:cNvSpPr/>
            <p:nvPr/>
          </p:nvSpPr>
          <p:spPr>
            <a:xfrm>
              <a:off x="7207998" y="18897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정육면체 276">
              <a:extLst>
                <a:ext uri="{FF2B5EF4-FFF2-40B4-BE49-F238E27FC236}">
                  <a16:creationId xmlns:a16="http://schemas.microsoft.com/office/drawing/2014/main" id="{D1A373BF-0ED8-42D6-A59E-944E52BEC8BD}"/>
                </a:ext>
              </a:extLst>
            </p:cNvPr>
            <p:cNvSpPr/>
            <p:nvPr/>
          </p:nvSpPr>
          <p:spPr>
            <a:xfrm>
              <a:off x="7146400" y="195290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정육면체 277">
              <a:extLst>
                <a:ext uri="{FF2B5EF4-FFF2-40B4-BE49-F238E27FC236}">
                  <a16:creationId xmlns:a16="http://schemas.microsoft.com/office/drawing/2014/main" id="{2F87B69E-4A9A-4E4C-8DEB-3055F9C32B83}"/>
                </a:ext>
              </a:extLst>
            </p:cNvPr>
            <p:cNvSpPr/>
            <p:nvPr/>
          </p:nvSpPr>
          <p:spPr>
            <a:xfrm>
              <a:off x="7085595" y="201046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정육면체 280">
              <a:extLst>
                <a:ext uri="{FF2B5EF4-FFF2-40B4-BE49-F238E27FC236}">
                  <a16:creationId xmlns:a16="http://schemas.microsoft.com/office/drawing/2014/main" id="{6CBC9C6E-BA12-4D2F-811C-1EA96A2295DF}"/>
                </a:ext>
              </a:extLst>
            </p:cNvPr>
            <p:cNvSpPr/>
            <p:nvPr/>
          </p:nvSpPr>
          <p:spPr>
            <a:xfrm>
              <a:off x="7033216" y="206549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정육면체 281">
              <a:extLst>
                <a:ext uri="{FF2B5EF4-FFF2-40B4-BE49-F238E27FC236}">
                  <a16:creationId xmlns:a16="http://schemas.microsoft.com/office/drawing/2014/main" id="{1ADFF7E0-9289-4FF7-AEE4-82E58ADD8A89}"/>
                </a:ext>
              </a:extLst>
            </p:cNvPr>
            <p:cNvSpPr/>
            <p:nvPr/>
          </p:nvSpPr>
          <p:spPr>
            <a:xfrm>
              <a:off x="6974975" y="212625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정육면체 282">
              <a:extLst>
                <a:ext uri="{FF2B5EF4-FFF2-40B4-BE49-F238E27FC236}">
                  <a16:creationId xmlns:a16="http://schemas.microsoft.com/office/drawing/2014/main" id="{7B811869-70A6-4A62-A5C1-0F7E2668212C}"/>
                </a:ext>
              </a:extLst>
            </p:cNvPr>
            <p:cNvSpPr/>
            <p:nvPr/>
          </p:nvSpPr>
          <p:spPr>
            <a:xfrm>
              <a:off x="6919270" y="217973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화살표: 오른쪽 284">
              <a:extLst>
                <a:ext uri="{FF2B5EF4-FFF2-40B4-BE49-F238E27FC236}">
                  <a16:creationId xmlns:a16="http://schemas.microsoft.com/office/drawing/2014/main" id="{642A4622-1725-43DA-86FC-4460B89592AF}"/>
                </a:ext>
              </a:extLst>
            </p:cNvPr>
            <p:cNvSpPr/>
            <p:nvPr/>
          </p:nvSpPr>
          <p:spPr>
            <a:xfrm>
              <a:off x="6667363" y="193681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EF874EC-0CCD-4443-B1FD-6AD5FECACB01}"/>
                </a:ext>
              </a:extLst>
            </p:cNvPr>
            <p:cNvSpPr/>
            <p:nvPr/>
          </p:nvSpPr>
          <p:spPr>
            <a:xfrm>
              <a:off x="9130682" y="0"/>
              <a:ext cx="3061317" cy="6447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4FEDF7CB-825A-44BC-B84F-6DCCEEE9E350}"/>
                </a:ext>
              </a:extLst>
            </p:cNvPr>
            <p:cNvGrpSpPr/>
            <p:nvPr/>
          </p:nvGrpSpPr>
          <p:grpSpPr>
            <a:xfrm rot="10800000">
              <a:off x="9418203" y="851445"/>
              <a:ext cx="2474015" cy="3086623"/>
              <a:chOff x="8081045" y="5209763"/>
              <a:chExt cx="1290955" cy="1283329"/>
            </a:xfrm>
          </p:grpSpPr>
          <p:sp>
            <p:nvSpPr>
              <p:cNvPr id="300" name="타원 299">
                <a:extLst>
                  <a:ext uri="{FF2B5EF4-FFF2-40B4-BE49-F238E27FC236}">
                    <a16:creationId xmlns:a16="http://schemas.microsoft.com/office/drawing/2014/main" id="{549F88B8-708A-4EA2-8002-8A3048D77C78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A376E17C-25D7-40EC-9FCC-CEC29EB7FCE4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타원 302">
                <a:extLst>
                  <a:ext uri="{FF2B5EF4-FFF2-40B4-BE49-F238E27FC236}">
                    <a16:creationId xmlns:a16="http://schemas.microsoft.com/office/drawing/2014/main" id="{BBB5EC04-90AD-4CB8-BE6F-0F05D9E4B014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타원 303">
                <a:extLst>
                  <a:ext uri="{FF2B5EF4-FFF2-40B4-BE49-F238E27FC236}">
                    <a16:creationId xmlns:a16="http://schemas.microsoft.com/office/drawing/2014/main" id="{A51365CB-3C05-473D-A9CD-EC7BE1251D41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>
                <a:extLst>
                  <a:ext uri="{FF2B5EF4-FFF2-40B4-BE49-F238E27FC236}">
                    <a16:creationId xmlns:a16="http://schemas.microsoft.com/office/drawing/2014/main" id="{79285AD5-F804-4A62-9843-EEF32BCC9464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타원 305">
                <a:extLst>
                  <a:ext uri="{FF2B5EF4-FFF2-40B4-BE49-F238E27FC236}">
                    <a16:creationId xmlns:a16="http://schemas.microsoft.com/office/drawing/2014/main" id="{57BC8874-9CE8-4CF1-98B8-332DEB6B663E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1" name="타원 320">
                <a:extLst>
                  <a:ext uri="{FF2B5EF4-FFF2-40B4-BE49-F238E27FC236}">
                    <a16:creationId xmlns:a16="http://schemas.microsoft.com/office/drawing/2014/main" id="{88265BC7-15D7-4341-B5D8-15BE5901D305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>
                <a:extLst>
                  <a:ext uri="{FF2B5EF4-FFF2-40B4-BE49-F238E27FC236}">
                    <a16:creationId xmlns:a16="http://schemas.microsoft.com/office/drawing/2014/main" id="{CE88D26B-7CEF-4A7F-9A91-700881893BFF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>
                <a:extLst>
                  <a:ext uri="{FF2B5EF4-FFF2-40B4-BE49-F238E27FC236}">
                    <a16:creationId xmlns:a16="http://schemas.microsoft.com/office/drawing/2014/main" id="{9B64D77E-601B-4799-9483-8DD7E565068B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>
                <a:extLst>
                  <a:ext uri="{FF2B5EF4-FFF2-40B4-BE49-F238E27FC236}">
                    <a16:creationId xmlns:a16="http://schemas.microsoft.com/office/drawing/2014/main" id="{0EF79017-13C1-44AC-9C5C-5E7744CEF331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타원 324">
                <a:extLst>
                  <a:ext uri="{FF2B5EF4-FFF2-40B4-BE49-F238E27FC236}">
                    <a16:creationId xmlns:a16="http://schemas.microsoft.com/office/drawing/2014/main" id="{6AC0FB3D-4247-427E-AAFD-63791500715E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id="{5A135BE7-54F7-4665-BD45-DF4D08E9ADE9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AAEAAC70-A8A7-4836-A0B7-02BFDD9D695C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id="{99A5593E-F33F-4CAD-9961-F17E43E58F6A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id="{E6AD2850-A478-423F-9D22-2AF3424F5076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타원 329">
                <a:extLst>
                  <a:ext uri="{FF2B5EF4-FFF2-40B4-BE49-F238E27FC236}">
                    <a16:creationId xmlns:a16="http://schemas.microsoft.com/office/drawing/2014/main" id="{BBFC35EE-74D1-4E85-8477-5FC7F75D77F9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3229CE2A-2CBA-4113-A629-974F80DD560E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타원 331">
                <a:extLst>
                  <a:ext uri="{FF2B5EF4-FFF2-40B4-BE49-F238E27FC236}">
                    <a16:creationId xmlns:a16="http://schemas.microsoft.com/office/drawing/2014/main" id="{F1476AD6-00B5-42BC-A018-9B1226D1D120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802BF6F-21C9-4785-B286-911E400CD398}"/>
                  </a:ext>
                </a:extLst>
              </p:cNvPr>
              <p:cNvCxnSpPr>
                <a:cxnSpLocks/>
                <a:stCxn id="300" idx="4"/>
                <a:endCxn id="305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>
                <a:extLst>
                  <a:ext uri="{FF2B5EF4-FFF2-40B4-BE49-F238E27FC236}">
                    <a16:creationId xmlns:a16="http://schemas.microsoft.com/office/drawing/2014/main" id="{3B74CA45-FA7C-4656-B7A3-F23B15AF7EDE}"/>
                  </a:ext>
                </a:extLst>
              </p:cNvPr>
              <p:cNvCxnSpPr>
                <a:cxnSpLocks/>
                <a:stCxn id="300" idx="4"/>
                <a:endCxn id="306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 334">
                <a:extLst>
                  <a:ext uri="{FF2B5EF4-FFF2-40B4-BE49-F238E27FC236}">
                    <a16:creationId xmlns:a16="http://schemas.microsoft.com/office/drawing/2014/main" id="{E937A00A-31D4-4B55-8BFE-1BA6F6397C95}"/>
                  </a:ext>
                </a:extLst>
              </p:cNvPr>
              <p:cNvCxnSpPr>
                <a:cxnSpLocks/>
                <a:stCxn id="300" idx="4"/>
                <a:endCxn id="321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F7EDA8AC-7648-4EFC-8BED-5492441D3DFB}"/>
                  </a:ext>
                </a:extLst>
              </p:cNvPr>
              <p:cNvCxnSpPr>
                <a:cxnSpLocks/>
                <a:stCxn id="300" idx="4"/>
                <a:endCxn id="322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C35FCE82-33BF-4724-9B14-CE89BF4F5B26}"/>
                  </a:ext>
                </a:extLst>
              </p:cNvPr>
              <p:cNvCxnSpPr>
                <a:cxnSpLocks/>
                <a:stCxn id="301" idx="4"/>
                <a:endCxn id="305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220013D6-D3CD-488C-A6BA-EC095BF3BA28}"/>
                  </a:ext>
                </a:extLst>
              </p:cNvPr>
              <p:cNvCxnSpPr>
                <a:cxnSpLocks/>
                <a:stCxn id="301" idx="4"/>
                <a:endCxn id="306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 338">
                <a:extLst>
                  <a:ext uri="{FF2B5EF4-FFF2-40B4-BE49-F238E27FC236}">
                    <a16:creationId xmlns:a16="http://schemas.microsoft.com/office/drawing/2014/main" id="{4D44D2C2-6FAA-4542-A64C-A9145A0650FB}"/>
                  </a:ext>
                </a:extLst>
              </p:cNvPr>
              <p:cNvCxnSpPr>
                <a:cxnSpLocks/>
                <a:stCxn id="301" idx="4"/>
                <a:endCxn id="321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48811F0D-A975-46D2-A9D6-2710C5EE2BD4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D98378BB-F09F-4098-BB94-291A0B0E7E93}"/>
                  </a:ext>
                </a:extLst>
              </p:cNvPr>
              <p:cNvCxnSpPr>
                <a:cxnSpLocks/>
                <a:stCxn id="301" idx="4"/>
                <a:endCxn id="322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 341">
                <a:extLst>
                  <a:ext uri="{FF2B5EF4-FFF2-40B4-BE49-F238E27FC236}">
                    <a16:creationId xmlns:a16="http://schemas.microsoft.com/office/drawing/2014/main" id="{83E08CB1-70E6-420C-9308-18DF785AFEB8}"/>
                  </a:ext>
                </a:extLst>
              </p:cNvPr>
              <p:cNvCxnSpPr>
                <a:cxnSpLocks/>
                <a:stCxn id="303" idx="4"/>
                <a:endCxn id="305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 342">
                <a:extLst>
                  <a:ext uri="{FF2B5EF4-FFF2-40B4-BE49-F238E27FC236}">
                    <a16:creationId xmlns:a16="http://schemas.microsoft.com/office/drawing/2014/main" id="{B419A3C5-DCDE-43B4-A5F4-7CF9CF46B720}"/>
                  </a:ext>
                </a:extLst>
              </p:cNvPr>
              <p:cNvCxnSpPr>
                <a:cxnSpLocks/>
                <a:stCxn id="303" idx="4"/>
                <a:endCxn id="306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7B29DCF1-5192-44E5-8B52-95F71467D0B6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30DF4C-6E69-4109-9A53-A32F05FD1532}"/>
                  </a:ext>
                </a:extLst>
              </p:cNvPr>
              <p:cNvCxnSpPr>
                <a:cxnSpLocks/>
                <a:stCxn id="303" idx="4"/>
                <a:endCxn id="322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 345">
                <a:extLst>
                  <a:ext uri="{FF2B5EF4-FFF2-40B4-BE49-F238E27FC236}">
                    <a16:creationId xmlns:a16="http://schemas.microsoft.com/office/drawing/2014/main" id="{332695A2-128E-431D-A287-50747FEEA1EE}"/>
                  </a:ext>
                </a:extLst>
              </p:cNvPr>
              <p:cNvCxnSpPr>
                <a:cxnSpLocks/>
                <a:stCxn id="303" idx="4"/>
                <a:endCxn id="323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1812C1FD-CC3D-4351-81BB-37FDD51FB3B6}"/>
                  </a:ext>
                </a:extLst>
              </p:cNvPr>
              <p:cNvCxnSpPr>
                <a:cxnSpLocks/>
                <a:stCxn id="304" idx="4"/>
                <a:endCxn id="306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EE7B2623-5828-4703-A16F-C299C540625D}"/>
                  </a:ext>
                </a:extLst>
              </p:cNvPr>
              <p:cNvCxnSpPr>
                <a:cxnSpLocks/>
                <a:stCxn id="304" idx="4"/>
                <a:endCxn id="321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82FD9CC4-DEFB-4C41-88CC-868F303A52A6}"/>
                  </a:ext>
                </a:extLst>
              </p:cNvPr>
              <p:cNvCxnSpPr>
                <a:cxnSpLocks/>
                <a:stCxn id="304" idx="4"/>
                <a:endCxn id="322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67C8AE43-9DAE-4A1B-B0BF-349E5D8D789B}"/>
                  </a:ext>
                </a:extLst>
              </p:cNvPr>
              <p:cNvCxnSpPr>
                <a:cxnSpLocks/>
                <a:stCxn id="304" idx="4"/>
                <a:endCxn id="323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 351">
                <a:extLst>
                  <a:ext uri="{FF2B5EF4-FFF2-40B4-BE49-F238E27FC236}">
                    <a16:creationId xmlns:a16="http://schemas.microsoft.com/office/drawing/2014/main" id="{CDBFBCE2-A371-4AFA-A696-3DED3107AA99}"/>
                  </a:ext>
                </a:extLst>
              </p:cNvPr>
              <p:cNvCxnSpPr>
                <a:cxnSpLocks/>
                <a:stCxn id="305" idx="4"/>
                <a:endCxn id="325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E4EB6425-3AF7-4FFF-B206-8DF0A7B34734}"/>
                  </a:ext>
                </a:extLst>
              </p:cNvPr>
              <p:cNvCxnSpPr>
                <a:cxnSpLocks/>
                <a:stCxn id="305" idx="4"/>
                <a:endCxn id="326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C5A3BCD8-1789-46A2-A781-C6BDCCBCFCA0}"/>
                  </a:ext>
                </a:extLst>
              </p:cNvPr>
              <p:cNvCxnSpPr>
                <a:cxnSpLocks/>
                <a:stCxn id="305" idx="4"/>
                <a:endCxn id="327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 354">
                <a:extLst>
                  <a:ext uri="{FF2B5EF4-FFF2-40B4-BE49-F238E27FC236}">
                    <a16:creationId xmlns:a16="http://schemas.microsoft.com/office/drawing/2014/main" id="{C94B94E9-01C9-46F0-AAF9-865ACE1B804F}"/>
                  </a:ext>
                </a:extLst>
              </p:cNvPr>
              <p:cNvCxnSpPr>
                <a:cxnSpLocks/>
                <a:stCxn id="305" idx="4"/>
                <a:endCxn id="328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 355">
                <a:extLst>
                  <a:ext uri="{FF2B5EF4-FFF2-40B4-BE49-F238E27FC236}">
                    <a16:creationId xmlns:a16="http://schemas.microsoft.com/office/drawing/2014/main" id="{37321F09-CA97-42A4-8577-5B430D06B337}"/>
                  </a:ext>
                </a:extLst>
              </p:cNvPr>
              <p:cNvCxnSpPr>
                <a:cxnSpLocks/>
                <a:stCxn id="306" idx="4"/>
                <a:endCxn id="324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 356">
                <a:extLst>
                  <a:ext uri="{FF2B5EF4-FFF2-40B4-BE49-F238E27FC236}">
                    <a16:creationId xmlns:a16="http://schemas.microsoft.com/office/drawing/2014/main" id="{6DF48692-8F82-4BB0-99E7-BDB108BC2AC6}"/>
                  </a:ext>
                </a:extLst>
              </p:cNvPr>
              <p:cNvCxnSpPr>
                <a:cxnSpLocks/>
                <a:stCxn id="306" idx="4"/>
                <a:endCxn id="326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E42F93E1-F4CA-4E1C-A050-B48D7673B325}"/>
                  </a:ext>
                </a:extLst>
              </p:cNvPr>
              <p:cNvCxnSpPr>
                <a:cxnSpLocks/>
                <a:stCxn id="306" idx="4"/>
                <a:endCxn id="327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 358">
                <a:extLst>
                  <a:ext uri="{FF2B5EF4-FFF2-40B4-BE49-F238E27FC236}">
                    <a16:creationId xmlns:a16="http://schemas.microsoft.com/office/drawing/2014/main" id="{1FCBFC64-37C7-4441-A83C-0540631E1169}"/>
                  </a:ext>
                </a:extLst>
              </p:cNvPr>
              <p:cNvCxnSpPr>
                <a:cxnSpLocks/>
                <a:stCxn id="306" idx="4"/>
                <a:endCxn id="328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 359">
                <a:extLst>
                  <a:ext uri="{FF2B5EF4-FFF2-40B4-BE49-F238E27FC236}">
                    <a16:creationId xmlns:a16="http://schemas.microsoft.com/office/drawing/2014/main" id="{3BADE56B-996B-4B0F-A7C5-2144917729DA}"/>
                  </a:ext>
                </a:extLst>
              </p:cNvPr>
              <p:cNvCxnSpPr>
                <a:cxnSpLocks/>
                <a:stCxn id="321" idx="4"/>
                <a:endCxn id="324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 360">
                <a:extLst>
                  <a:ext uri="{FF2B5EF4-FFF2-40B4-BE49-F238E27FC236}">
                    <a16:creationId xmlns:a16="http://schemas.microsoft.com/office/drawing/2014/main" id="{93FFC429-055B-4AFA-B382-A6781893615A}"/>
                  </a:ext>
                </a:extLst>
              </p:cNvPr>
              <p:cNvCxnSpPr>
                <a:cxnSpLocks/>
                <a:stCxn id="321" idx="4"/>
                <a:endCxn id="325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 361">
                <a:extLst>
                  <a:ext uri="{FF2B5EF4-FFF2-40B4-BE49-F238E27FC236}">
                    <a16:creationId xmlns:a16="http://schemas.microsoft.com/office/drawing/2014/main" id="{0EC67C65-AB17-4C75-8846-D19665BEF057}"/>
                  </a:ext>
                </a:extLst>
              </p:cNvPr>
              <p:cNvCxnSpPr>
                <a:cxnSpLocks/>
                <a:stCxn id="321" idx="4"/>
                <a:endCxn id="327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 362">
                <a:extLst>
                  <a:ext uri="{FF2B5EF4-FFF2-40B4-BE49-F238E27FC236}">
                    <a16:creationId xmlns:a16="http://schemas.microsoft.com/office/drawing/2014/main" id="{B2AABB71-532F-4326-88DE-AD531E590A98}"/>
                  </a:ext>
                </a:extLst>
              </p:cNvPr>
              <p:cNvCxnSpPr>
                <a:cxnSpLocks/>
                <a:stCxn id="321" idx="4"/>
                <a:endCxn id="328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BF184792-C8D8-40C6-9374-585968D3992C}"/>
                  </a:ext>
                </a:extLst>
              </p:cNvPr>
              <p:cNvCxnSpPr>
                <a:cxnSpLocks/>
                <a:stCxn id="322" idx="4"/>
                <a:endCxn id="324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 364">
                <a:extLst>
                  <a:ext uri="{FF2B5EF4-FFF2-40B4-BE49-F238E27FC236}">
                    <a16:creationId xmlns:a16="http://schemas.microsoft.com/office/drawing/2014/main" id="{376EE070-78EB-4EE3-A279-B7F2A7BB31E8}"/>
                  </a:ext>
                </a:extLst>
              </p:cNvPr>
              <p:cNvCxnSpPr>
                <a:cxnSpLocks/>
                <a:stCxn id="322" idx="4"/>
                <a:endCxn id="325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 365">
                <a:extLst>
                  <a:ext uri="{FF2B5EF4-FFF2-40B4-BE49-F238E27FC236}">
                    <a16:creationId xmlns:a16="http://schemas.microsoft.com/office/drawing/2014/main" id="{5371B7F2-0C65-4EAB-AA4F-F3217866D4E4}"/>
                  </a:ext>
                </a:extLst>
              </p:cNvPr>
              <p:cNvCxnSpPr>
                <a:cxnSpLocks/>
                <a:stCxn id="322" idx="4"/>
                <a:endCxn id="326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 366">
                <a:extLst>
                  <a:ext uri="{FF2B5EF4-FFF2-40B4-BE49-F238E27FC236}">
                    <a16:creationId xmlns:a16="http://schemas.microsoft.com/office/drawing/2014/main" id="{30063E3E-38B8-4F30-A20E-8109A34EFC2F}"/>
                  </a:ext>
                </a:extLst>
              </p:cNvPr>
              <p:cNvCxnSpPr>
                <a:cxnSpLocks/>
                <a:stCxn id="322" idx="4"/>
                <a:endCxn id="328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 367">
                <a:extLst>
                  <a:ext uri="{FF2B5EF4-FFF2-40B4-BE49-F238E27FC236}">
                    <a16:creationId xmlns:a16="http://schemas.microsoft.com/office/drawing/2014/main" id="{A329B793-C4F0-433A-B0B6-F4E6C90867AF}"/>
                  </a:ext>
                </a:extLst>
              </p:cNvPr>
              <p:cNvCxnSpPr>
                <a:cxnSpLocks/>
                <a:stCxn id="323" idx="4"/>
                <a:endCxn id="324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 368">
                <a:extLst>
                  <a:ext uri="{FF2B5EF4-FFF2-40B4-BE49-F238E27FC236}">
                    <a16:creationId xmlns:a16="http://schemas.microsoft.com/office/drawing/2014/main" id="{D6B5A8CF-9E9E-46C6-9767-743552AB1C81}"/>
                  </a:ext>
                </a:extLst>
              </p:cNvPr>
              <p:cNvCxnSpPr>
                <a:cxnSpLocks/>
                <a:stCxn id="323" idx="4"/>
                <a:endCxn id="325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 370">
                <a:extLst>
                  <a:ext uri="{FF2B5EF4-FFF2-40B4-BE49-F238E27FC236}">
                    <a16:creationId xmlns:a16="http://schemas.microsoft.com/office/drawing/2014/main" id="{646C3C49-3FDC-4CAD-BC8D-884E5A391A71}"/>
                  </a:ext>
                </a:extLst>
              </p:cNvPr>
              <p:cNvCxnSpPr>
                <a:cxnSpLocks/>
                <a:stCxn id="323" idx="4"/>
                <a:endCxn id="326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 371">
                <a:extLst>
                  <a:ext uri="{FF2B5EF4-FFF2-40B4-BE49-F238E27FC236}">
                    <a16:creationId xmlns:a16="http://schemas.microsoft.com/office/drawing/2014/main" id="{46259292-AF2B-4167-AC41-4AEEA0B0D4F2}"/>
                  </a:ext>
                </a:extLst>
              </p:cNvPr>
              <p:cNvCxnSpPr>
                <a:cxnSpLocks/>
                <a:stCxn id="323" idx="4"/>
                <a:endCxn id="327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 373">
                <a:extLst>
                  <a:ext uri="{FF2B5EF4-FFF2-40B4-BE49-F238E27FC236}">
                    <a16:creationId xmlns:a16="http://schemas.microsoft.com/office/drawing/2014/main" id="{6F5BA43F-7F9B-4F8D-88B8-47A30B7E3557}"/>
                  </a:ext>
                </a:extLst>
              </p:cNvPr>
              <p:cNvCxnSpPr>
                <a:cxnSpLocks/>
                <a:stCxn id="324" idx="4"/>
                <a:endCxn id="329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 374">
                <a:extLst>
                  <a:ext uri="{FF2B5EF4-FFF2-40B4-BE49-F238E27FC236}">
                    <a16:creationId xmlns:a16="http://schemas.microsoft.com/office/drawing/2014/main" id="{91AC0F2E-DE35-4B0D-BAE4-68B521F323E2}"/>
                  </a:ext>
                </a:extLst>
              </p:cNvPr>
              <p:cNvCxnSpPr>
                <a:cxnSpLocks/>
                <a:stCxn id="324" idx="4"/>
                <a:endCxn id="330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 375">
                <a:extLst>
                  <a:ext uri="{FF2B5EF4-FFF2-40B4-BE49-F238E27FC236}">
                    <a16:creationId xmlns:a16="http://schemas.microsoft.com/office/drawing/2014/main" id="{0E3B36CA-EC19-45CA-8975-A62EF7FEA373}"/>
                  </a:ext>
                </a:extLst>
              </p:cNvPr>
              <p:cNvCxnSpPr>
                <a:cxnSpLocks/>
                <a:stCxn id="324" idx="4"/>
                <a:endCxn id="331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 377">
                <a:extLst>
                  <a:ext uri="{FF2B5EF4-FFF2-40B4-BE49-F238E27FC236}">
                    <a16:creationId xmlns:a16="http://schemas.microsoft.com/office/drawing/2014/main" id="{8F1003E6-8D69-4D89-A914-9775A3D2D81E}"/>
                  </a:ext>
                </a:extLst>
              </p:cNvPr>
              <p:cNvCxnSpPr>
                <a:cxnSpLocks/>
                <a:stCxn id="325" idx="4"/>
                <a:endCxn id="329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 378">
                <a:extLst>
                  <a:ext uri="{FF2B5EF4-FFF2-40B4-BE49-F238E27FC236}">
                    <a16:creationId xmlns:a16="http://schemas.microsoft.com/office/drawing/2014/main" id="{DF9C3AA2-7E4D-4C67-BE33-6CC8CE51BCEB}"/>
                  </a:ext>
                </a:extLst>
              </p:cNvPr>
              <p:cNvCxnSpPr>
                <a:cxnSpLocks/>
                <a:stCxn id="325" idx="4"/>
                <a:endCxn id="330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 379">
                <a:extLst>
                  <a:ext uri="{FF2B5EF4-FFF2-40B4-BE49-F238E27FC236}">
                    <a16:creationId xmlns:a16="http://schemas.microsoft.com/office/drawing/2014/main" id="{E31988EC-E0AE-415D-BB22-F2F78D3D85B6}"/>
                  </a:ext>
                </a:extLst>
              </p:cNvPr>
              <p:cNvCxnSpPr>
                <a:cxnSpLocks/>
                <a:stCxn id="325" idx="4"/>
                <a:endCxn id="331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 380">
                <a:extLst>
                  <a:ext uri="{FF2B5EF4-FFF2-40B4-BE49-F238E27FC236}">
                    <a16:creationId xmlns:a16="http://schemas.microsoft.com/office/drawing/2014/main" id="{ED52FA96-41CD-4804-B8A5-916AB170AB86}"/>
                  </a:ext>
                </a:extLst>
              </p:cNvPr>
              <p:cNvCxnSpPr>
                <a:cxnSpLocks/>
                <a:stCxn id="325" idx="4"/>
                <a:endCxn id="332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 381">
                <a:extLst>
                  <a:ext uri="{FF2B5EF4-FFF2-40B4-BE49-F238E27FC236}">
                    <a16:creationId xmlns:a16="http://schemas.microsoft.com/office/drawing/2014/main" id="{E6C24979-F656-4031-8AAF-146366BB9705}"/>
                  </a:ext>
                </a:extLst>
              </p:cNvPr>
              <p:cNvCxnSpPr>
                <a:cxnSpLocks/>
                <a:stCxn id="326" idx="4"/>
                <a:endCxn id="329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382">
                <a:extLst>
                  <a:ext uri="{FF2B5EF4-FFF2-40B4-BE49-F238E27FC236}">
                    <a16:creationId xmlns:a16="http://schemas.microsoft.com/office/drawing/2014/main" id="{465B8D90-39E1-42D0-9AD2-858B848558C8}"/>
                  </a:ext>
                </a:extLst>
              </p:cNvPr>
              <p:cNvCxnSpPr>
                <a:cxnSpLocks/>
                <a:stCxn id="326" idx="4"/>
                <a:endCxn id="330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83">
                <a:extLst>
                  <a:ext uri="{FF2B5EF4-FFF2-40B4-BE49-F238E27FC236}">
                    <a16:creationId xmlns:a16="http://schemas.microsoft.com/office/drawing/2014/main" id="{A0966796-D4C4-41BE-832C-B2218E245640}"/>
                  </a:ext>
                </a:extLst>
              </p:cNvPr>
              <p:cNvCxnSpPr>
                <a:cxnSpLocks/>
                <a:stCxn id="326" idx="4"/>
                <a:endCxn id="331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 384">
                <a:extLst>
                  <a:ext uri="{FF2B5EF4-FFF2-40B4-BE49-F238E27FC236}">
                    <a16:creationId xmlns:a16="http://schemas.microsoft.com/office/drawing/2014/main" id="{674E5F8A-F50C-4310-86A2-9FDC1FD6A409}"/>
                  </a:ext>
                </a:extLst>
              </p:cNvPr>
              <p:cNvCxnSpPr>
                <a:cxnSpLocks/>
                <a:stCxn id="326" idx="4"/>
                <a:endCxn id="332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 385">
                <a:extLst>
                  <a:ext uri="{FF2B5EF4-FFF2-40B4-BE49-F238E27FC236}">
                    <a16:creationId xmlns:a16="http://schemas.microsoft.com/office/drawing/2014/main" id="{EE9BB70B-72C5-47BD-B942-EDC9ECAEA577}"/>
                  </a:ext>
                </a:extLst>
              </p:cNvPr>
              <p:cNvCxnSpPr>
                <a:cxnSpLocks/>
                <a:stCxn id="327" idx="4"/>
                <a:endCxn id="329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 386">
                <a:extLst>
                  <a:ext uri="{FF2B5EF4-FFF2-40B4-BE49-F238E27FC236}">
                    <a16:creationId xmlns:a16="http://schemas.microsoft.com/office/drawing/2014/main" id="{4B933ACB-EDDF-4CB6-BA81-6B06F299070A}"/>
                  </a:ext>
                </a:extLst>
              </p:cNvPr>
              <p:cNvCxnSpPr>
                <a:cxnSpLocks/>
                <a:stCxn id="327" idx="4"/>
                <a:endCxn id="330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 387">
                <a:extLst>
                  <a:ext uri="{FF2B5EF4-FFF2-40B4-BE49-F238E27FC236}">
                    <a16:creationId xmlns:a16="http://schemas.microsoft.com/office/drawing/2014/main" id="{71292FB5-67F5-49DC-A4A0-1544EE47D236}"/>
                  </a:ext>
                </a:extLst>
              </p:cNvPr>
              <p:cNvCxnSpPr>
                <a:cxnSpLocks/>
                <a:stCxn id="327" idx="4"/>
                <a:endCxn id="331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 388">
                <a:extLst>
                  <a:ext uri="{FF2B5EF4-FFF2-40B4-BE49-F238E27FC236}">
                    <a16:creationId xmlns:a16="http://schemas.microsoft.com/office/drawing/2014/main" id="{28A12F32-8203-47C9-9E97-DF468030A181}"/>
                  </a:ext>
                </a:extLst>
              </p:cNvPr>
              <p:cNvCxnSpPr>
                <a:cxnSpLocks/>
                <a:stCxn id="327" idx="4"/>
                <a:endCxn id="332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 389">
                <a:extLst>
                  <a:ext uri="{FF2B5EF4-FFF2-40B4-BE49-F238E27FC236}">
                    <a16:creationId xmlns:a16="http://schemas.microsoft.com/office/drawing/2014/main" id="{C3FBE315-04FF-4E01-870E-14D965C21624}"/>
                  </a:ext>
                </a:extLst>
              </p:cNvPr>
              <p:cNvCxnSpPr>
                <a:cxnSpLocks/>
                <a:stCxn id="328" idx="4"/>
                <a:endCxn id="330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 390">
                <a:extLst>
                  <a:ext uri="{FF2B5EF4-FFF2-40B4-BE49-F238E27FC236}">
                    <a16:creationId xmlns:a16="http://schemas.microsoft.com/office/drawing/2014/main" id="{A5BC67A3-3A57-4F3C-B030-B2C5B7CFC646}"/>
                  </a:ext>
                </a:extLst>
              </p:cNvPr>
              <p:cNvCxnSpPr>
                <a:cxnSpLocks/>
                <a:stCxn id="328" idx="4"/>
                <a:endCxn id="331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>
                <a:extLst>
                  <a:ext uri="{FF2B5EF4-FFF2-40B4-BE49-F238E27FC236}">
                    <a16:creationId xmlns:a16="http://schemas.microsoft.com/office/drawing/2014/main" id="{64A3D2B7-D79F-4987-A73D-6A5B8B8B414D}"/>
                  </a:ext>
                </a:extLst>
              </p:cNvPr>
              <p:cNvCxnSpPr>
                <a:cxnSpLocks/>
                <a:stCxn id="328" idx="4"/>
                <a:endCxn id="332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828B31A9-7AC2-4D82-80F9-A01160E3CC92}"/>
                  </a:ext>
                </a:extLst>
              </p:cNvPr>
              <p:cNvSpPr/>
              <p:nvPr/>
            </p:nvSpPr>
            <p:spPr>
              <a:xfrm>
                <a:off x="8208171" y="5212710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C2E42166-3DA2-46BC-8309-9B57778B3A2F}"/>
                  </a:ext>
                </a:extLst>
              </p:cNvPr>
              <p:cNvSpPr/>
              <p:nvPr/>
            </p:nvSpPr>
            <p:spPr>
              <a:xfrm>
                <a:off x="8475480" y="521270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37B5B96E-3AD4-41FD-A241-8DF31BB2A089}"/>
                  </a:ext>
                </a:extLst>
              </p:cNvPr>
              <p:cNvSpPr/>
              <p:nvPr/>
            </p:nvSpPr>
            <p:spPr>
              <a:xfrm>
                <a:off x="8208171" y="628965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3AFA751B-07AC-485E-9316-7A9628CB6E5D}"/>
                  </a:ext>
                </a:extLst>
              </p:cNvPr>
              <p:cNvSpPr/>
              <p:nvPr/>
            </p:nvSpPr>
            <p:spPr>
              <a:xfrm>
                <a:off x="8475479" y="6289658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타원 396">
                <a:extLst>
                  <a:ext uri="{FF2B5EF4-FFF2-40B4-BE49-F238E27FC236}">
                    <a16:creationId xmlns:a16="http://schemas.microsoft.com/office/drawing/2014/main" id="{E23783E2-C365-4CE7-85A3-4482A0C16358}"/>
                  </a:ext>
                </a:extLst>
              </p:cNvPr>
              <p:cNvSpPr/>
              <p:nvPr/>
            </p:nvSpPr>
            <p:spPr>
              <a:xfrm>
                <a:off x="8742787" y="628965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타원 397">
                <a:extLst>
                  <a:ext uri="{FF2B5EF4-FFF2-40B4-BE49-F238E27FC236}">
                    <a16:creationId xmlns:a16="http://schemas.microsoft.com/office/drawing/2014/main" id="{8D5A074B-478E-4F92-B78B-62BFB1251C47}"/>
                  </a:ext>
                </a:extLst>
              </p:cNvPr>
              <p:cNvSpPr/>
              <p:nvPr/>
            </p:nvSpPr>
            <p:spPr>
              <a:xfrm>
                <a:off x="9010095" y="628671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9" name="직선 연결선 398">
                <a:extLst>
                  <a:ext uri="{FF2B5EF4-FFF2-40B4-BE49-F238E27FC236}">
                    <a16:creationId xmlns:a16="http://schemas.microsoft.com/office/drawing/2014/main" id="{05BD0BA3-7D99-485F-BC9E-B3B2C485D3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3711" y="5416141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 399">
                <a:extLst>
                  <a:ext uri="{FF2B5EF4-FFF2-40B4-BE49-F238E27FC236}">
                    <a16:creationId xmlns:a16="http://schemas.microsoft.com/office/drawing/2014/main" id="{E7118058-DA0C-4592-B39E-474E3AF4E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8326" y="5413197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4565D10E-05E3-4FB0-9A52-906B0FF74EC4}"/>
                </a:ext>
              </a:extLst>
            </p:cNvPr>
            <p:cNvSpPr/>
            <p:nvPr/>
          </p:nvSpPr>
          <p:spPr>
            <a:xfrm>
              <a:off x="9923762" y="1929411"/>
              <a:ext cx="1477287" cy="983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DNN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E7037663-38D3-4F3D-9531-D83E0F184FFA}"/>
                </a:ext>
              </a:extLst>
            </p:cNvPr>
            <p:cNvSpPr txBox="1"/>
            <p:nvPr/>
          </p:nvSpPr>
          <p:spPr>
            <a:xfrm>
              <a:off x="9213967" y="12982"/>
              <a:ext cx="224111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1" name="직선 화살표 연결선 290">
              <a:extLst>
                <a:ext uri="{FF2B5EF4-FFF2-40B4-BE49-F238E27FC236}">
                  <a16:creationId xmlns:a16="http://schemas.microsoft.com/office/drawing/2014/main" id="{68800AB5-C59C-4735-BDFE-EE8EACFF6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3312" y="5252936"/>
              <a:ext cx="0" cy="3579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C61BD244-7C2F-4A5C-ADFF-1741569F840C}"/>
                </a:ext>
              </a:extLst>
            </p:cNvPr>
            <p:cNvSpPr/>
            <p:nvPr/>
          </p:nvSpPr>
          <p:spPr>
            <a:xfrm>
              <a:off x="68428" y="4371528"/>
              <a:ext cx="8776139" cy="20941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FC12FBFD-16E7-4219-BE2F-A0EEF6A47BED}"/>
                </a:ext>
              </a:extLst>
            </p:cNvPr>
            <p:cNvSpPr txBox="1"/>
            <p:nvPr/>
          </p:nvSpPr>
          <p:spPr>
            <a:xfrm>
              <a:off x="83509" y="4354668"/>
              <a:ext cx="234872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CPU &amp; Memory</a:t>
              </a:r>
              <a:endParaRPr lang="ko-KR" altLang="en-US" sz="2400" b="1" dirty="0"/>
            </a:p>
          </p:txBody>
        </p:sp>
        <p:sp>
          <p:nvSpPr>
            <p:cNvPr id="412" name="사각형: 둥근 모서리 411">
              <a:extLst>
                <a:ext uri="{FF2B5EF4-FFF2-40B4-BE49-F238E27FC236}">
                  <a16:creationId xmlns:a16="http://schemas.microsoft.com/office/drawing/2014/main" id="{45E4BBEE-799B-41CC-BE0B-56C47366A280}"/>
                </a:ext>
              </a:extLst>
            </p:cNvPr>
            <p:cNvSpPr/>
            <p:nvPr/>
          </p:nvSpPr>
          <p:spPr>
            <a:xfrm>
              <a:off x="394917" y="5022952"/>
              <a:ext cx="133083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Data Load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직선 화살표 연결선 413">
              <a:extLst>
                <a:ext uri="{FF2B5EF4-FFF2-40B4-BE49-F238E27FC236}">
                  <a16:creationId xmlns:a16="http://schemas.microsoft.com/office/drawing/2014/main" id="{ADB5AFA3-403F-4C2F-8B56-473EE438786E}"/>
                </a:ext>
              </a:extLst>
            </p:cNvPr>
            <p:cNvCxnSpPr>
              <a:cxnSpLocks/>
              <a:stCxn id="412" idx="3"/>
              <a:endCxn id="178" idx="1"/>
            </p:cNvCxnSpPr>
            <p:nvPr/>
          </p:nvCxnSpPr>
          <p:spPr>
            <a:xfrm>
              <a:off x="1725748" y="5591895"/>
              <a:ext cx="5786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화살표 연결선 414">
              <a:extLst>
                <a:ext uri="{FF2B5EF4-FFF2-40B4-BE49-F238E27FC236}">
                  <a16:creationId xmlns:a16="http://schemas.microsoft.com/office/drawing/2014/main" id="{97F188CB-048E-4DFF-A0C4-EA6550E03570}"/>
                </a:ext>
              </a:extLst>
            </p:cNvPr>
            <p:cNvCxnSpPr>
              <a:cxnSpLocks/>
              <a:stCxn id="178" idx="3"/>
              <a:endCxn id="177" idx="1"/>
            </p:cNvCxnSpPr>
            <p:nvPr/>
          </p:nvCxnSpPr>
          <p:spPr>
            <a:xfrm>
              <a:off x="4571933" y="5591895"/>
              <a:ext cx="4816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사각형: 둥근 모서리 416">
              <a:extLst>
                <a:ext uri="{FF2B5EF4-FFF2-40B4-BE49-F238E27FC236}">
                  <a16:creationId xmlns:a16="http://schemas.microsoft.com/office/drawing/2014/main" id="{EB659FA1-F289-4999-958B-5A121F1A8736}"/>
                </a:ext>
              </a:extLst>
            </p:cNvPr>
            <p:cNvSpPr/>
            <p:nvPr/>
          </p:nvSpPr>
          <p:spPr>
            <a:xfrm>
              <a:off x="7111245" y="5022952"/>
              <a:ext cx="1432524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Batch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직선 화살표 연결선 417">
              <a:extLst>
                <a:ext uri="{FF2B5EF4-FFF2-40B4-BE49-F238E27FC236}">
                  <a16:creationId xmlns:a16="http://schemas.microsoft.com/office/drawing/2014/main" id="{438DB73D-6E9D-45B9-B480-0567CDF66C08}"/>
                </a:ext>
              </a:extLst>
            </p:cNvPr>
            <p:cNvCxnSpPr>
              <a:cxnSpLocks/>
              <a:stCxn id="177" idx="3"/>
              <a:endCxn id="417" idx="1"/>
            </p:cNvCxnSpPr>
            <p:nvPr/>
          </p:nvCxnSpPr>
          <p:spPr>
            <a:xfrm>
              <a:off x="6650417" y="5591895"/>
              <a:ext cx="4608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정육면체 418">
              <a:extLst>
                <a:ext uri="{FF2B5EF4-FFF2-40B4-BE49-F238E27FC236}">
                  <a16:creationId xmlns:a16="http://schemas.microsoft.com/office/drawing/2014/main" id="{D81B078E-30F7-4B6F-AB24-3EC678EE122F}"/>
                </a:ext>
              </a:extLst>
            </p:cNvPr>
            <p:cNvSpPr/>
            <p:nvPr/>
          </p:nvSpPr>
          <p:spPr>
            <a:xfrm>
              <a:off x="301460" y="1213908"/>
              <a:ext cx="1868990" cy="1874417"/>
            </a:xfrm>
            <a:prstGeom prst="cube">
              <a:avLst>
                <a:gd name="adj" fmla="val 5517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왼쪽 대괄호 419">
              <a:extLst>
                <a:ext uri="{FF2B5EF4-FFF2-40B4-BE49-F238E27FC236}">
                  <a16:creationId xmlns:a16="http://schemas.microsoft.com/office/drawing/2014/main" id="{47084D0E-5139-46A8-B70F-34B923FE8C95}"/>
                </a:ext>
              </a:extLst>
            </p:cNvPr>
            <p:cNvSpPr/>
            <p:nvPr/>
          </p:nvSpPr>
          <p:spPr>
            <a:xfrm rot="2679483">
              <a:off x="651211" y="949894"/>
              <a:ext cx="162724" cy="144804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/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ko-KR" altLang="en-US" sz="4000" b="1" dirty="0"/>
                </a:p>
              </p:txBody>
            </p:sp>
          </mc:Choice>
          <mc:Fallback xmlns="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556" r="-1333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/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121" r="-13636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1FBFB77F-996B-4785-A136-362348BD2D50}"/>
                </a:ext>
              </a:extLst>
            </p:cNvPr>
            <p:cNvCxnSpPr>
              <a:cxnSpLocks/>
              <a:stCxn id="417" idx="3"/>
            </p:cNvCxnSpPr>
            <p:nvPr/>
          </p:nvCxnSpPr>
          <p:spPr>
            <a:xfrm>
              <a:off x="8543769" y="5591895"/>
              <a:ext cx="2050753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AB6BEEE-A139-4F88-8C9E-81C0448F4F5D}"/>
                </a:ext>
              </a:extLst>
            </p:cNvPr>
            <p:cNvSpPr txBox="1"/>
            <p:nvPr/>
          </p:nvSpPr>
          <p:spPr>
            <a:xfrm>
              <a:off x="4678890" y="456670"/>
              <a:ext cx="109" cy="2854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sz="900" b="1" dirty="0"/>
            </a:p>
          </p:txBody>
        </p:sp>
        <p:sp>
          <p:nvSpPr>
            <p:cNvPr id="431" name="정육면체 430">
              <a:extLst>
                <a:ext uri="{FF2B5EF4-FFF2-40B4-BE49-F238E27FC236}">
                  <a16:creationId xmlns:a16="http://schemas.microsoft.com/office/drawing/2014/main" id="{E3F56BBD-CAE0-4BB1-83E8-9D1440C6C686}"/>
                </a:ext>
              </a:extLst>
            </p:cNvPr>
            <p:cNvSpPr/>
            <p:nvPr/>
          </p:nvSpPr>
          <p:spPr>
            <a:xfrm>
              <a:off x="10183734" y="4110036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정육면체 431">
              <a:extLst>
                <a:ext uri="{FF2B5EF4-FFF2-40B4-BE49-F238E27FC236}">
                  <a16:creationId xmlns:a16="http://schemas.microsoft.com/office/drawing/2014/main" id="{06292939-6ACD-4B09-87D5-CACB4885F4BE}"/>
                </a:ext>
              </a:extLst>
            </p:cNvPr>
            <p:cNvSpPr/>
            <p:nvPr/>
          </p:nvSpPr>
          <p:spPr>
            <a:xfrm>
              <a:off x="10143044" y="4151265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정육면체 432">
              <a:extLst>
                <a:ext uri="{FF2B5EF4-FFF2-40B4-BE49-F238E27FC236}">
                  <a16:creationId xmlns:a16="http://schemas.microsoft.com/office/drawing/2014/main" id="{5EC006BE-034A-4CF1-B037-3D662EF01B46}"/>
                </a:ext>
              </a:extLst>
            </p:cNvPr>
            <p:cNvSpPr/>
            <p:nvPr/>
          </p:nvSpPr>
          <p:spPr>
            <a:xfrm>
              <a:off x="10106221" y="4192494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정육면체 433">
              <a:extLst>
                <a:ext uri="{FF2B5EF4-FFF2-40B4-BE49-F238E27FC236}">
                  <a16:creationId xmlns:a16="http://schemas.microsoft.com/office/drawing/2014/main" id="{1487A796-26EF-4182-8AA2-102899800A37}"/>
                </a:ext>
              </a:extLst>
            </p:cNvPr>
            <p:cNvSpPr/>
            <p:nvPr/>
          </p:nvSpPr>
          <p:spPr>
            <a:xfrm>
              <a:off x="10070309" y="4227269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506FCC60-594D-4457-B4F7-44BB4AFB9D7B}"/>
                </a:ext>
              </a:extLst>
            </p:cNvPr>
            <p:cNvSpPr/>
            <p:nvPr/>
          </p:nvSpPr>
          <p:spPr>
            <a:xfrm>
              <a:off x="5053606" y="5022952"/>
              <a:ext cx="159681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Shuffle </a:t>
              </a: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38A179B4-1ABF-482D-BE6D-83A97C180D62}"/>
                </a:ext>
              </a:extLst>
            </p:cNvPr>
            <p:cNvSpPr/>
            <p:nvPr/>
          </p:nvSpPr>
          <p:spPr>
            <a:xfrm>
              <a:off x="2304443" y="5022952"/>
              <a:ext cx="2267490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Preprocessing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화살표: 오른쪽 189">
              <a:extLst>
                <a:ext uri="{FF2B5EF4-FFF2-40B4-BE49-F238E27FC236}">
                  <a16:creationId xmlns:a16="http://schemas.microsoft.com/office/drawing/2014/main" id="{D7C837D9-4D76-4A38-B451-DD8ADB5A8C43}"/>
                </a:ext>
              </a:extLst>
            </p:cNvPr>
            <p:cNvSpPr/>
            <p:nvPr/>
          </p:nvSpPr>
          <p:spPr>
            <a:xfrm>
              <a:off x="4417138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화살표: 오른쪽 190">
              <a:extLst>
                <a:ext uri="{FF2B5EF4-FFF2-40B4-BE49-F238E27FC236}">
                  <a16:creationId xmlns:a16="http://schemas.microsoft.com/office/drawing/2014/main" id="{0F8F6014-7647-4777-90C3-9B550978CD5A}"/>
                </a:ext>
              </a:extLst>
            </p:cNvPr>
            <p:cNvSpPr/>
            <p:nvPr/>
          </p:nvSpPr>
          <p:spPr>
            <a:xfrm>
              <a:off x="2240551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/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en-US" altLang="ko-KR" sz="20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2000" b="1" dirty="0">
                      <a:solidFill>
                        <a:schemeClr val="tx1"/>
                      </a:solidFill>
                    </a:rPr>
                    <a:t>Tensor</a:t>
                  </a:r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6875" r="-5625" b="-146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1986B8EB-43EF-452F-949F-E15D211A8FD6}"/>
                </a:ext>
              </a:extLst>
            </p:cNvPr>
            <p:cNvGrpSpPr/>
            <p:nvPr/>
          </p:nvGrpSpPr>
          <p:grpSpPr>
            <a:xfrm>
              <a:off x="1257869" y="291042"/>
              <a:ext cx="2460930" cy="461665"/>
              <a:chOff x="554983" y="1513515"/>
              <a:chExt cx="2460930" cy="461665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9DEE5C1-34C9-4BD7-8B0D-55FAC8B49F56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46093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/>
                  <a:t>Data indexing</a:t>
                </a:r>
                <a:endParaRPr lang="ko-KR" altLang="en-US" sz="2400" b="1" dirty="0"/>
              </a:p>
            </p:txBody>
          </p: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CB1C6953-AA7C-4E87-B57D-013D3E438AC3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6C06901D-54D7-4BBD-87CE-3E50399444C1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86C80B38-4C60-4DD1-B6E3-53747B877B89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1E68ED30-7DE3-48A2-9869-6B0ED214C296}"/>
                </a:ext>
              </a:extLst>
            </p:cNvPr>
            <p:cNvGrpSpPr/>
            <p:nvPr/>
          </p:nvGrpSpPr>
          <p:grpSpPr>
            <a:xfrm>
              <a:off x="5595332" y="291810"/>
              <a:ext cx="2770310" cy="461665"/>
              <a:chOff x="554983" y="1513515"/>
              <a:chExt cx="2770310" cy="461665"/>
            </a:xfrm>
          </p:grpSpPr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7323888-37A7-42C0-9A0D-6432C1CEE193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7703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 err="1"/>
                  <a:t>NumPy.shuffle</a:t>
                </a:r>
                <a:r>
                  <a:rPr lang="en-US" altLang="ko-KR" sz="2400" b="1" dirty="0"/>
                  <a:t>()</a:t>
                </a:r>
                <a:endParaRPr lang="ko-KR" altLang="en-US" sz="2400" b="1" dirty="0"/>
              </a:p>
            </p:txBody>
          </p: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AB1703B2-21CE-444E-942A-C577E67C9BDE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51" name="타원 250">
                  <a:extLst>
                    <a:ext uri="{FF2B5EF4-FFF2-40B4-BE49-F238E27FC236}">
                      <a16:creationId xmlns:a16="http://schemas.microsoft.com/office/drawing/2014/main" id="{8531CA97-1D5F-4055-9587-37663A99439C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1D31FEF2-BC6F-4625-8F51-7EFF9AF943EB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0994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셔플링</a:t>
            </a:r>
            <a:r>
              <a:rPr lang="ko-KR" altLang="en-US" dirty="0"/>
              <a:t> 수행시간 측정 </a:t>
            </a:r>
            <a:endParaRPr lang="en-US" altLang="ko-KR" dirty="0"/>
          </a:p>
          <a:p>
            <a:r>
              <a:rPr lang="ko-KR" altLang="en-US" dirty="0"/>
              <a:t>기존 </a:t>
            </a:r>
            <a:r>
              <a:rPr lang="ko-KR" altLang="en-US" dirty="0" err="1"/>
              <a:t>셔플링</a:t>
            </a:r>
            <a:r>
              <a:rPr lang="ko-KR" altLang="en-US" dirty="0"/>
              <a:t> 방법과 수행시간 비교 </a:t>
            </a:r>
            <a:endParaRPr lang="en-US" altLang="ko-KR" dirty="0"/>
          </a:p>
          <a:p>
            <a:r>
              <a:rPr lang="ko-KR" altLang="en-US" dirty="0"/>
              <a:t>반복학습 시 전체 훈련시간 비교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실험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822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실험환경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실험데이터</a:t>
            </a:r>
            <a:endParaRPr lang="en-US" altLang="ko-KR" dirty="0"/>
          </a:p>
          <a:p>
            <a:pPr lvl="1"/>
            <a:r>
              <a:rPr lang="en-US" altLang="ko-KR" dirty="0"/>
              <a:t>MNIST </a:t>
            </a:r>
            <a:r>
              <a:rPr lang="ko-KR" altLang="en-US" dirty="0" err="1"/>
              <a:t>손글씨</a:t>
            </a:r>
            <a:r>
              <a:rPr lang="ko-KR" altLang="en-US" dirty="0"/>
              <a:t> 분류데이터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실험 </a:t>
            </a:r>
            <a:endParaRPr lang="ko-KR" altLang="en-US" dirty="0"/>
          </a:p>
        </p:txBody>
      </p:sp>
      <p:graphicFrame>
        <p:nvGraphicFramePr>
          <p:cNvPr id="182" name="표 5">
            <a:extLst>
              <a:ext uri="{FF2B5EF4-FFF2-40B4-BE49-F238E27FC236}">
                <a16:creationId xmlns:a16="http://schemas.microsoft.com/office/drawing/2014/main" id="{9E59FE4A-AB9F-4DDA-A9EE-F825524EF7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883640"/>
              </p:ext>
            </p:extLst>
          </p:nvPr>
        </p:nvGraphicFramePr>
        <p:xfrm>
          <a:off x="555624" y="1502502"/>
          <a:ext cx="5432426" cy="2346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17392">
                  <a:extLst>
                    <a:ext uri="{9D8B030D-6E8A-4147-A177-3AD203B41FA5}">
                      <a16:colId xmlns:a16="http://schemas.microsoft.com/office/drawing/2014/main" val="3120407015"/>
                    </a:ext>
                  </a:extLst>
                </a:gridCol>
                <a:gridCol w="4115034">
                  <a:extLst>
                    <a:ext uri="{9D8B030D-6E8A-4147-A177-3AD203B41FA5}">
                      <a16:colId xmlns:a16="http://schemas.microsoft.com/office/drawing/2014/main" val="1014921565"/>
                    </a:ext>
                  </a:extLst>
                </a:gridCol>
              </a:tblGrid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OS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Ubuntu 16.04 LTS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039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Base kernel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Linux  4.15.0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956737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CPU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Intel®CoreTM</a:t>
                      </a:r>
                      <a:r>
                        <a:rPr lang="en-US" altLang="ko-KR" sz="1400" b="1" dirty="0"/>
                        <a:t> i5-9500 CPU @3.00GHz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17489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GPU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Geforce</a:t>
                      </a:r>
                      <a:r>
                        <a:rPr lang="en-US" altLang="ko-KR" sz="1400" b="1" dirty="0"/>
                        <a:t> GTX 1650 4GB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63484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Memory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DDR4 16GB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636193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Storage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Intel PENKNW M.2 </a:t>
                      </a:r>
                      <a:r>
                        <a:rPr lang="en-US" altLang="ko-KR" sz="1400" b="1" dirty="0" err="1"/>
                        <a:t>NVMe</a:t>
                      </a:r>
                      <a:r>
                        <a:rPr lang="en-US" altLang="ko-KR" sz="1400" b="1" dirty="0"/>
                        <a:t> SSD 512GB</a:t>
                      </a:r>
                    </a:p>
                    <a:p>
                      <a:pPr latinLnBrk="1"/>
                      <a:r>
                        <a:rPr lang="en-US" altLang="ko-KR" sz="1400" b="1" dirty="0" err="1"/>
                        <a:t>SamSung</a:t>
                      </a:r>
                      <a:r>
                        <a:rPr lang="en-US" altLang="ko-KR" sz="1400" b="1" dirty="0"/>
                        <a:t> Evo 860 SATA SSD 256GB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632830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Tensorflow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2.3.1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90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38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300" dirty="0"/>
              <a:t>스레드 개수가 </a:t>
            </a:r>
            <a:r>
              <a:rPr lang="en-US" altLang="ko-KR" sz="2300" dirty="0"/>
              <a:t>6</a:t>
            </a:r>
            <a:r>
              <a:rPr lang="ko-KR" altLang="en-US" sz="2300" dirty="0"/>
              <a:t>개 일 때 </a:t>
            </a:r>
            <a:r>
              <a:rPr lang="en-US" altLang="ko-KR" sz="2300" dirty="0" err="1"/>
              <a:t>Numpy</a:t>
            </a:r>
            <a:r>
              <a:rPr lang="en-US" altLang="ko-KR" sz="2300" dirty="0"/>
              <a:t> </a:t>
            </a:r>
            <a:r>
              <a:rPr lang="ko-KR" altLang="en-US" sz="2300" dirty="0" err="1"/>
              <a:t>셔플보다</a:t>
            </a:r>
            <a:r>
              <a:rPr lang="ko-KR" altLang="en-US" sz="2300" dirty="0"/>
              <a:t> </a:t>
            </a:r>
            <a:r>
              <a:rPr lang="en-US" altLang="ko-KR" sz="2300" dirty="0"/>
              <a:t>1GB</a:t>
            </a:r>
            <a:r>
              <a:rPr lang="ko-KR" altLang="en-US" sz="2300" dirty="0"/>
              <a:t>경우 </a:t>
            </a:r>
            <a:r>
              <a:rPr lang="en-US" altLang="ko-KR" sz="2300" dirty="0"/>
              <a:t>42%, 500MB</a:t>
            </a:r>
            <a:r>
              <a:rPr lang="ko-KR" altLang="en-US" sz="2300" dirty="0"/>
              <a:t> 경우</a:t>
            </a:r>
            <a:r>
              <a:rPr lang="en-US" altLang="ko-KR" sz="2300" dirty="0"/>
              <a:t> 26%  </a:t>
            </a:r>
            <a:r>
              <a:rPr lang="ko-KR" altLang="en-US" sz="2300" dirty="0"/>
              <a:t>성능 향상</a:t>
            </a:r>
            <a:endParaRPr lang="en-US" altLang="ko-KR" sz="2300" dirty="0"/>
          </a:p>
          <a:p>
            <a:r>
              <a:rPr lang="ko-KR" altLang="en-US" dirty="0"/>
              <a:t>스토리지 종류에 따른 성능변화는 불규칙적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기존 </a:t>
            </a:r>
            <a:r>
              <a:rPr lang="ko-KR" altLang="en-US" dirty="0" err="1">
                <a:latin typeface="+mn-ea"/>
                <a:ea typeface="+mn-ea"/>
              </a:rPr>
              <a:t>셔플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Numpy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과 </a:t>
            </a:r>
            <a:r>
              <a:rPr lang="ko-KR" altLang="en-US" dirty="0" err="1">
                <a:latin typeface="+mn-ea"/>
                <a:ea typeface="+mn-ea"/>
              </a:rPr>
              <a:t>멀티스레드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셔플</a:t>
            </a:r>
            <a:r>
              <a:rPr lang="ko-KR" altLang="en-US" dirty="0">
                <a:latin typeface="+mn-ea"/>
                <a:ea typeface="+mn-ea"/>
              </a:rPr>
              <a:t> 수행시간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C3B152-1EB7-4CBA-8015-2CD782DB1A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9" y="2952880"/>
            <a:ext cx="5784575" cy="28352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B41354-65A0-4110-BE9C-8E2291AD2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15" y="2887552"/>
            <a:ext cx="6173300" cy="29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개 스레드에서 높은 </a:t>
            </a:r>
            <a:r>
              <a:rPr lang="en-US" altLang="ko-KR" dirty="0"/>
              <a:t>CPU </a:t>
            </a:r>
            <a:r>
              <a:rPr lang="ko-KR" altLang="en-US" dirty="0"/>
              <a:t>활용률을 보이고 경과시간이 가장 짧음 </a:t>
            </a:r>
            <a:endParaRPr lang="en-US" altLang="ko-KR" dirty="0"/>
          </a:p>
          <a:p>
            <a:pPr lvl="1"/>
            <a:r>
              <a:rPr lang="en-US" altLang="ko-KR" dirty="0"/>
              <a:t>CPU </a:t>
            </a:r>
            <a:r>
              <a:rPr lang="en-US" altLang="ko-KR" dirty="0" err="1"/>
              <a:t>Util</a:t>
            </a:r>
            <a:r>
              <a:rPr lang="en-US" altLang="ko-KR" dirty="0"/>
              <a:t> </a:t>
            </a:r>
            <a:r>
              <a:rPr lang="ko-KR" altLang="en-US" dirty="0"/>
              <a:t>↑ </a:t>
            </a:r>
            <a:r>
              <a:rPr lang="en-US" altLang="ko-KR" dirty="0"/>
              <a:t>elapsed time </a:t>
            </a:r>
            <a:r>
              <a:rPr lang="ko-KR" altLang="en-US" dirty="0"/>
              <a:t>↓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멀티스레드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CPU 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활용률 측정 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A5FFAC-EE48-438A-99E3-7D94C7B86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28" y="3319691"/>
            <a:ext cx="7859972" cy="31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8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solidFill>
                  <a:srgbClr val="4472C4"/>
                </a:solidFill>
                <a:latin typeface="lato"/>
                <a:ea typeface="+mn-ea"/>
              </a:rPr>
              <a:t>Numpy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,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멀티스레드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CPU 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사용패턴 측정 </a:t>
            </a:r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184E448-F691-4220-8DEB-14B9FAF9DD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765677"/>
              </p:ext>
            </p:extLst>
          </p:nvPr>
        </p:nvGraphicFramePr>
        <p:xfrm>
          <a:off x="815009" y="1476963"/>
          <a:ext cx="11348606" cy="2494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530CBA1-AF31-41FA-AA90-5843DCF73B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7813401"/>
              </p:ext>
            </p:extLst>
          </p:nvPr>
        </p:nvGraphicFramePr>
        <p:xfrm>
          <a:off x="1270552" y="3963290"/>
          <a:ext cx="9650896" cy="2720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1D249C-49EA-4453-AE43-CE87C01265B5}"/>
              </a:ext>
            </a:extLst>
          </p:cNvPr>
          <p:cNvCxnSpPr/>
          <p:nvPr/>
        </p:nvCxnSpPr>
        <p:spPr>
          <a:xfrm flipH="1">
            <a:off x="2388703" y="1924269"/>
            <a:ext cx="1113183" cy="188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>
            <a:extLst>
              <a:ext uri="{FF2B5EF4-FFF2-40B4-BE49-F238E27FC236}">
                <a16:creationId xmlns:a16="http://schemas.microsoft.com/office/drawing/2014/main" id="{26C30804-774B-4227-B379-1FD1444EE613}"/>
              </a:ext>
            </a:extLst>
          </p:cNvPr>
          <p:cNvSpPr txBox="1"/>
          <p:nvPr/>
        </p:nvSpPr>
        <p:spPr>
          <a:xfrm>
            <a:off x="3501886" y="1748936"/>
            <a:ext cx="2216426" cy="36774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Data Shuffle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C0CF034-4536-415A-A347-B0C317796B5D}"/>
              </a:ext>
            </a:extLst>
          </p:cNvPr>
          <p:cNvCxnSpPr>
            <a:cxnSpLocks/>
          </p:cNvCxnSpPr>
          <p:nvPr/>
        </p:nvCxnSpPr>
        <p:spPr>
          <a:xfrm flipH="1">
            <a:off x="2514601" y="2206136"/>
            <a:ext cx="1006060" cy="10638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">
            <a:extLst>
              <a:ext uri="{FF2B5EF4-FFF2-40B4-BE49-F238E27FC236}">
                <a16:creationId xmlns:a16="http://schemas.microsoft.com/office/drawing/2014/main" id="{7F1E2AD3-4CB7-448D-8DE3-F5EBE228A481}"/>
              </a:ext>
            </a:extLst>
          </p:cNvPr>
          <p:cNvSpPr txBox="1"/>
          <p:nvPr/>
        </p:nvSpPr>
        <p:spPr>
          <a:xfrm>
            <a:off x="3520661" y="2018691"/>
            <a:ext cx="2216426" cy="36774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Data Preprocessing &amp; Batching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A28B0A-835C-43B0-98E6-467E596C613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266123" y="2202565"/>
            <a:ext cx="1254538" cy="10377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BB5E66C-FA40-434B-8EAF-82323D6C0CF6}"/>
              </a:ext>
            </a:extLst>
          </p:cNvPr>
          <p:cNvCxnSpPr>
            <a:cxnSpLocks/>
          </p:cNvCxnSpPr>
          <p:nvPr/>
        </p:nvCxnSpPr>
        <p:spPr>
          <a:xfrm flipH="1">
            <a:off x="2114550" y="5004591"/>
            <a:ext cx="1225136" cy="926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">
            <a:extLst>
              <a:ext uri="{FF2B5EF4-FFF2-40B4-BE49-F238E27FC236}">
                <a16:creationId xmlns:a16="http://schemas.microsoft.com/office/drawing/2014/main" id="{0E463F84-AE34-4B16-B421-5BE2D16F42C0}"/>
              </a:ext>
            </a:extLst>
          </p:cNvPr>
          <p:cNvSpPr txBox="1"/>
          <p:nvPr/>
        </p:nvSpPr>
        <p:spPr>
          <a:xfrm>
            <a:off x="3339686" y="4817146"/>
            <a:ext cx="2216426" cy="36774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Data Preprocessing &amp; Batching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85B1E75-89CF-4096-AC5A-4D7CFB1F443A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981200" y="5001020"/>
            <a:ext cx="1358486" cy="9801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95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학습모델이 전체 데이터를 </a:t>
            </a:r>
            <a:r>
              <a:rPr lang="en-US" altLang="ko-KR" dirty="0"/>
              <a:t>1</a:t>
            </a:r>
            <a:r>
              <a:rPr lang="ko-KR" altLang="en-US" dirty="0"/>
              <a:t>번 학습한 경우 </a:t>
            </a:r>
            <a:r>
              <a:rPr lang="en-US" altLang="ko-KR" dirty="0"/>
              <a:t>1epoch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 err="1"/>
              <a:t>셔플</a:t>
            </a:r>
            <a:r>
              <a:rPr lang="en-US" altLang="ko-KR" dirty="0"/>
              <a:t>, Multi-thread </a:t>
            </a:r>
            <a:r>
              <a:rPr lang="ko-KR" altLang="en-US" dirty="0" err="1"/>
              <a:t>셔플이</a:t>
            </a:r>
            <a:r>
              <a:rPr lang="ko-KR" altLang="en-US" dirty="0"/>
              <a:t> </a:t>
            </a:r>
            <a:r>
              <a:rPr lang="en-US" altLang="ko-KR" dirty="0"/>
              <a:t>1epoch</a:t>
            </a:r>
            <a:r>
              <a:rPr lang="ko-KR" altLang="en-US" dirty="0"/>
              <a:t>마다 전체 데이터를 </a:t>
            </a:r>
            <a:r>
              <a:rPr lang="ko-KR" altLang="en-US" dirty="0" err="1"/>
              <a:t>셔플하도록</a:t>
            </a:r>
            <a:r>
              <a:rPr lang="ko-KR" altLang="en-US" dirty="0"/>
              <a:t> 구성 </a:t>
            </a:r>
            <a:endParaRPr lang="en-US" altLang="ko-KR" dirty="0"/>
          </a:p>
          <a:p>
            <a:r>
              <a:rPr lang="en-US" altLang="ko-KR" dirty="0"/>
              <a:t>10 epoch </a:t>
            </a:r>
            <a:r>
              <a:rPr lang="ko-KR" altLang="en-US" dirty="0"/>
              <a:t>학습 시 전체 훈련시간 비교</a:t>
            </a:r>
            <a:endParaRPr lang="en-US" altLang="ko-KR" dirty="0"/>
          </a:p>
          <a:p>
            <a:r>
              <a:rPr lang="en-US" altLang="ko-KR" dirty="0" err="1"/>
              <a:t>tf.data</a:t>
            </a:r>
            <a:r>
              <a:rPr lang="ko-KR" altLang="en-US" dirty="0"/>
              <a:t> </a:t>
            </a:r>
            <a:r>
              <a:rPr lang="en-US" altLang="ko-KR" dirty="0"/>
              <a:t>pipeline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사용하지 </a:t>
            </a:r>
            <a:r>
              <a:rPr lang="ko-KR" altLang="en-US" dirty="0" err="1"/>
              <a:t>않을경우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반복학습시 전체 훈련시간 비교 </a:t>
            </a:r>
          </a:p>
        </p:txBody>
      </p:sp>
    </p:spTree>
    <p:extLst>
      <p:ext uri="{BB962C8B-B14F-4D97-AF65-F5344CB8AC3E}">
        <p14:creationId xmlns:p14="http://schemas.microsoft.com/office/powerpoint/2010/main" val="16419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  <a:ea typeface="+mn-ea"/>
              </a:rPr>
              <a:t>딥러닝</a:t>
            </a:r>
            <a:r>
              <a:rPr lang="ko-KR" altLang="en-US" dirty="0">
                <a:latin typeface="+mn-ea"/>
                <a:ea typeface="+mn-ea"/>
              </a:rPr>
              <a:t> 모델 훈련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16" name="내용 개체 틀 2">
            <a:extLst>
              <a:ext uri="{FF2B5EF4-FFF2-40B4-BE49-F238E27FC236}">
                <a16:creationId xmlns:a16="http://schemas.microsoft.com/office/drawing/2014/main" id="{59351D23-12D7-4BD8-B588-A34A82459787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딥러닝</a:t>
            </a:r>
            <a:r>
              <a:rPr lang="ko-KR" altLang="en-US" dirty="0"/>
              <a:t> 모델 훈련은 수치계산이 가능한 행렬형태의 데이터가 요구됨</a:t>
            </a:r>
            <a:endParaRPr lang="en-US" altLang="ko-KR" dirty="0"/>
          </a:p>
          <a:p>
            <a:pPr lvl="1"/>
            <a:r>
              <a:rPr lang="ko-KR" altLang="en-US" dirty="0"/>
              <a:t>학습연산은 하드웨어 구조가 병렬처리에 적합한 </a:t>
            </a:r>
            <a:r>
              <a:rPr lang="en-US" altLang="ko-KR" dirty="0"/>
              <a:t>GPU</a:t>
            </a:r>
            <a:r>
              <a:rPr lang="ko-KR" altLang="en-US" dirty="0"/>
              <a:t>가 담당</a:t>
            </a:r>
            <a:endParaRPr lang="en-US" altLang="ko-KR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C3E9746-9513-4845-86B6-13C5E619A111}"/>
              </a:ext>
            </a:extLst>
          </p:cNvPr>
          <p:cNvSpPr/>
          <p:nvPr/>
        </p:nvSpPr>
        <p:spPr>
          <a:xfrm>
            <a:off x="7131767" y="5079028"/>
            <a:ext cx="330832" cy="3818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989EB16-E3FE-43C1-B569-3B34EE7E1B8E}"/>
              </a:ext>
            </a:extLst>
          </p:cNvPr>
          <p:cNvSpPr/>
          <p:nvPr/>
        </p:nvSpPr>
        <p:spPr>
          <a:xfrm>
            <a:off x="7832722" y="4798761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C071A291-08B9-453C-AD39-C23D2344CABA}"/>
              </a:ext>
            </a:extLst>
          </p:cNvPr>
          <p:cNvSpPr/>
          <p:nvPr/>
        </p:nvSpPr>
        <p:spPr>
          <a:xfrm>
            <a:off x="7131082" y="5721106"/>
            <a:ext cx="330832" cy="3818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480C17E2-04D6-4880-A475-80E6441384DA}"/>
              </a:ext>
            </a:extLst>
          </p:cNvPr>
          <p:cNvSpPr/>
          <p:nvPr/>
        </p:nvSpPr>
        <p:spPr>
          <a:xfrm>
            <a:off x="7832721" y="4169421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199840B5-445A-4759-ADEB-EA922102C19C}"/>
              </a:ext>
            </a:extLst>
          </p:cNvPr>
          <p:cNvSpPr/>
          <p:nvPr/>
        </p:nvSpPr>
        <p:spPr>
          <a:xfrm>
            <a:off x="7832721" y="5428100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B828DAC-74CC-4D37-A2EE-4D68BD55E491}"/>
              </a:ext>
            </a:extLst>
          </p:cNvPr>
          <p:cNvSpPr/>
          <p:nvPr/>
        </p:nvSpPr>
        <p:spPr>
          <a:xfrm>
            <a:off x="8648773" y="4770476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63C374-DE74-47CA-BD84-C34FD81133DD}"/>
              </a:ext>
            </a:extLst>
          </p:cNvPr>
          <p:cNvSpPr/>
          <p:nvPr/>
        </p:nvSpPr>
        <p:spPr>
          <a:xfrm>
            <a:off x="8648773" y="4141136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160EB3B-A768-4801-8510-2EB90B86233E}"/>
              </a:ext>
            </a:extLst>
          </p:cNvPr>
          <p:cNvSpPr/>
          <p:nvPr/>
        </p:nvSpPr>
        <p:spPr>
          <a:xfrm>
            <a:off x="8648773" y="5399815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7930E7E-DD4F-4ADD-9557-9F65CFE923B1}"/>
              </a:ext>
            </a:extLst>
          </p:cNvPr>
          <p:cNvSpPr/>
          <p:nvPr/>
        </p:nvSpPr>
        <p:spPr>
          <a:xfrm>
            <a:off x="8648772" y="6029154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CCE1C3F-8A54-4649-B125-F4A73A7CBD34}"/>
              </a:ext>
            </a:extLst>
          </p:cNvPr>
          <p:cNvSpPr/>
          <p:nvPr/>
        </p:nvSpPr>
        <p:spPr>
          <a:xfrm>
            <a:off x="9580616" y="4763405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3A92FC1-4AC6-4441-81BC-92869CA1E896}"/>
              </a:ext>
            </a:extLst>
          </p:cNvPr>
          <p:cNvSpPr/>
          <p:nvPr/>
        </p:nvSpPr>
        <p:spPr>
          <a:xfrm>
            <a:off x="9580615" y="4134064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0AF401D-DF7B-474F-9635-0D12912AAF29}"/>
              </a:ext>
            </a:extLst>
          </p:cNvPr>
          <p:cNvSpPr/>
          <p:nvPr/>
        </p:nvSpPr>
        <p:spPr>
          <a:xfrm>
            <a:off x="9580615" y="5392743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3BF714FD-A29F-474B-9E4A-D1717FE357FD}"/>
              </a:ext>
            </a:extLst>
          </p:cNvPr>
          <p:cNvSpPr/>
          <p:nvPr/>
        </p:nvSpPr>
        <p:spPr>
          <a:xfrm>
            <a:off x="9580614" y="6022083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E5DCDE0-CC35-4E0F-B9CE-8BC1C5756D5A}"/>
              </a:ext>
            </a:extLst>
          </p:cNvPr>
          <p:cNvSpPr/>
          <p:nvPr/>
        </p:nvSpPr>
        <p:spPr>
          <a:xfrm>
            <a:off x="10390964" y="5109966"/>
            <a:ext cx="330832" cy="3818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8B2A1325-2A04-4A66-B692-D27BB9225E02}"/>
              </a:ext>
            </a:extLst>
          </p:cNvPr>
          <p:cNvCxnSpPr>
            <a:cxnSpLocks/>
            <a:stCxn id="207" idx="6"/>
          </p:cNvCxnSpPr>
          <p:nvPr/>
        </p:nvCxnSpPr>
        <p:spPr>
          <a:xfrm flipV="1">
            <a:off x="7456398" y="4416031"/>
            <a:ext cx="403204" cy="189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CDFA1937-6232-4E5A-88F9-890EAD90B49A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7456398" y="4605035"/>
            <a:ext cx="375635" cy="397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1CF10EB2-C698-4C9A-9E21-0F2C1404FD0C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7456398" y="4605035"/>
            <a:ext cx="353579" cy="9777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92005006-FDD4-477E-85EA-22BB3BBF8BF2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462599" y="5269952"/>
            <a:ext cx="363920" cy="9633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9FE936F-F76D-402D-A9FF-8AB9246761C0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7462599" y="4444316"/>
            <a:ext cx="391489" cy="825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AF8D4FB0-0E53-4995-925F-85292931B64B}"/>
              </a:ext>
            </a:extLst>
          </p:cNvPr>
          <p:cNvCxnSpPr>
            <a:cxnSpLocks/>
            <a:stCxn id="133" idx="6"/>
          </p:cNvCxnSpPr>
          <p:nvPr/>
        </p:nvCxnSpPr>
        <p:spPr>
          <a:xfrm flipV="1">
            <a:off x="7461914" y="5010014"/>
            <a:ext cx="348062" cy="902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C3CAE6BC-8D8E-411C-97CD-2B92B079F883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462599" y="5269952"/>
            <a:ext cx="369434" cy="319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CF181C4-69C5-4AC9-BE4F-F6CAA1E3FA6E}"/>
              </a:ext>
            </a:extLst>
          </p:cNvPr>
          <p:cNvCxnSpPr>
            <a:cxnSpLocks/>
            <a:stCxn id="133" idx="6"/>
          </p:cNvCxnSpPr>
          <p:nvPr/>
        </p:nvCxnSpPr>
        <p:spPr>
          <a:xfrm>
            <a:off x="7461914" y="5912030"/>
            <a:ext cx="370118" cy="31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141F3DF5-602E-4AF8-80FD-826E0734F434}"/>
              </a:ext>
            </a:extLst>
          </p:cNvPr>
          <p:cNvCxnSpPr>
            <a:cxnSpLocks/>
          </p:cNvCxnSpPr>
          <p:nvPr/>
        </p:nvCxnSpPr>
        <p:spPr>
          <a:xfrm>
            <a:off x="8162863" y="4373601"/>
            <a:ext cx="479707" cy="18314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4147641-59A5-41A8-A574-EF68D804C0CD}"/>
              </a:ext>
            </a:extLst>
          </p:cNvPr>
          <p:cNvCxnSpPr>
            <a:cxnSpLocks/>
          </p:cNvCxnSpPr>
          <p:nvPr/>
        </p:nvCxnSpPr>
        <p:spPr>
          <a:xfrm flipV="1">
            <a:off x="8162863" y="4324105"/>
            <a:ext cx="507276" cy="14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A86D46D-CE9D-41B6-ADEB-C72B9B7F53EA}"/>
              </a:ext>
            </a:extLst>
          </p:cNvPr>
          <p:cNvCxnSpPr>
            <a:cxnSpLocks/>
          </p:cNvCxnSpPr>
          <p:nvPr/>
        </p:nvCxnSpPr>
        <p:spPr>
          <a:xfrm>
            <a:off x="8157350" y="4352387"/>
            <a:ext cx="474192" cy="593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B6CF6425-3E98-48D5-9B9F-A39249107D6C}"/>
              </a:ext>
            </a:extLst>
          </p:cNvPr>
          <p:cNvCxnSpPr>
            <a:cxnSpLocks/>
          </p:cNvCxnSpPr>
          <p:nvPr/>
        </p:nvCxnSpPr>
        <p:spPr>
          <a:xfrm>
            <a:off x="8162863" y="4380673"/>
            <a:ext cx="463165" cy="1237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451543D4-1372-4723-AE13-244ACE40069E}"/>
              </a:ext>
            </a:extLst>
          </p:cNvPr>
          <p:cNvCxnSpPr>
            <a:cxnSpLocks/>
          </p:cNvCxnSpPr>
          <p:nvPr/>
        </p:nvCxnSpPr>
        <p:spPr>
          <a:xfrm>
            <a:off x="8162864" y="5002941"/>
            <a:ext cx="485220" cy="1286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074F8FF5-C0B5-4D3A-AE06-0DF4507F02BA}"/>
              </a:ext>
            </a:extLst>
          </p:cNvPr>
          <p:cNvCxnSpPr>
            <a:cxnSpLocks/>
          </p:cNvCxnSpPr>
          <p:nvPr/>
        </p:nvCxnSpPr>
        <p:spPr>
          <a:xfrm flipV="1">
            <a:off x="8157350" y="4352387"/>
            <a:ext cx="490734" cy="664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3F906A4F-9FF9-493B-A27F-7BF06F2DC726}"/>
              </a:ext>
            </a:extLst>
          </p:cNvPr>
          <p:cNvCxnSpPr>
            <a:cxnSpLocks/>
          </p:cNvCxnSpPr>
          <p:nvPr/>
        </p:nvCxnSpPr>
        <p:spPr>
          <a:xfrm flipV="1">
            <a:off x="8162864" y="4946370"/>
            <a:ext cx="48522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86A4F11A-4A9B-4ADD-9AA2-BE6262831D19}"/>
              </a:ext>
            </a:extLst>
          </p:cNvPr>
          <p:cNvCxnSpPr>
            <a:cxnSpLocks/>
          </p:cNvCxnSpPr>
          <p:nvPr/>
        </p:nvCxnSpPr>
        <p:spPr>
          <a:xfrm>
            <a:off x="8184920" y="4967586"/>
            <a:ext cx="468678" cy="6293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03CA0AA5-D9BE-45B4-BBF7-0FAD0A80B30B}"/>
              </a:ext>
            </a:extLst>
          </p:cNvPr>
          <p:cNvCxnSpPr>
            <a:cxnSpLocks/>
          </p:cNvCxnSpPr>
          <p:nvPr/>
        </p:nvCxnSpPr>
        <p:spPr>
          <a:xfrm flipV="1">
            <a:off x="8162864" y="4317031"/>
            <a:ext cx="485219" cy="1315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FA375F53-FB00-4E50-B720-568A66D7A3E5}"/>
              </a:ext>
            </a:extLst>
          </p:cNvPr>
          <p:cNvCxnSpPr>
            <a:cxnSpLocks/>
          </p:cNvCxnSpPr>
          <p:nvPr/>
        </p:nvCxnSpPr>
        <p:spPr>
          <a:xfrm flipV="1">
            <a:off x="8201462" y="4960512"/>
            <a:ext cx="424566" cy="636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246103D-FFEF-4D1C-9B4D-102A08A184D4}"/>
              </a:ext>
            </a:extLst>
          </p:cNvPr>
          <p:cNvCxnSpPr>
            <a:cxnSpLocks/>
          </p:cNvCxnSpPr>
          <p:nvPr/>
        </p:nvCxnSpPr>
        <p:spPr>
          <a:xfrm flipV="1">
            <a:off x="8162864" y="5589852"/>
            <a:ext cx="446621" cy="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BD514F4-55E4-4D97-AD9B-E8A07B4EC517}"/>
              </a:ext>
            </a:extLst>
          </p:cNvPr>
          <p:cNvCxnSpPr>
            <a:cxnSpLocks/>
          </p:cNvCxnSpPr>
          <p:nvPr/>
        </p:nvCxnSpPr>
        <p:spPr>
          <a:xfrm>
            <a:off x="8157350" y="5611067"/>
            <a:ext cx="496245" cy="650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757C41F0-2F6C-41C1-A8EE-9CEB04D81F25}"/>
              </a:ext>
            </a:extLst>
          </p:cNvPr>
          <p:cNvCxnSpPr>
            <a:cxnSpLocks/>
          </p:cNvCxnSpPr>
          <p:nvPr/>
        </p:nvCxnSpPr>
        <p:spPr>
          <a:xfrm flipV="1">
            <a:off x="8162864" y="4331172"/>
            <a:ext cx="479703" cy="1916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B23C4C71-8CA1-4709-9906-F604D7057A5A}"/>
              </a:ext>
            </a:extLst>
          </p:cNvPr>
          <p:cNvCxnSpPr>
            <a:cxnSpLocks/>
          </p:cNvCxnSpPr>
          <p:nvPr/>
        </p:nvCxnSpPr>
        <p:spPr>
          <a:xfrm flipV="1">
            <a:off x="8162865" y="4981724"/>
            <a:ext cx="479703" cy="1251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5AD14CFF-AFAD-4CB2-8EE1-0D614E89DDBC}"/>
              </a:ext>
            </a:extLst>
          </p:cNvPr>
          <p:cNvCxnSpPr>
            <a:cxnSpLocks/>
          </p:cNvCxnSpPr>
          <p:nvPr/>
        </p:nvCxnSpPr>
        <p:spPr>
          <a:xfrm flipV="1">
            <a:off x="8157351" y="5561565"/>
            <a:ext cx="468675" cy="685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41D4DED-8C53-471C-950E-1EEAA8EF6B5F}"/>
              </a:ext>
            </a:extLst>
          </p:cNvPr>
          <p:cNvCxnSpPr>
            <a:cxnSpLocks/>
          </p:cNvCxnSpPr>
          <p:nvPr/>
        </p:nvCxnSpPr>
        <p:spPr>
          <a:xfrm flipV="1">
            <a:off x="8151838" y="6247474"/>
            <a:ext cx="485216" cy="14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324F6B71-A0AA-49BF-97DA-A686A01FB53C}"/>
              </a:ext>
            </a:extLst>
          </p:cNvPr>
          <p:cNvSpPr txBox="1"/>
          <p:nvPr/>
        </p:nvSpPr>
        <p:spPr>
          <a:xfrm>
            <a:off x="9166387" y="5087798"/>
            <a:ext cx="330832" cy="3084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...</a:t>
            </a:r>
            <a:endParaRPr lang="ko-KR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E7E7AC92-3151-46E0-9250-3D26FC5DEFF1}"/>
              </a:ext>
            </a:extLst>
          </p:cNvPr>
          <p:cNvCxnSpPr>
            <a:cxnSpLocks/>
          </p:cNvCxnSpPr>
          <p:nvPr/>
        </p:nvCxnSpPr>
        <p:spPr>
          <a:xfrm>
            <a:off x="9359372" y="4324103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BB909D0B-4C88-4C15-A251-1B39078C2F5D}"/>
              </a:ext>
            </a:extLst>
          </p:cNvPr>
          <p:cNvCxnSpPr>
            <a:cxnSpLocks/>
          </p:cNvCxnSpPr>
          <p:nvPr/>
        </p:nvCxnSpPr>
        <p:spPr>
          <a:xfrm>
            <a:off x="9359372" y="4967585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856B83B-F5D6-4550-A3C9-77E7AF231724}"/>
              </a:ext>
            </a:extLst>
          </p:cNvPr>
          <p:cNvCxnSpPr>
            <a:cxnSpLocks/>
          </p:cNvCxnSpPr>
          <p:nvPr/>
        </p:nvCxnSpPr>
        <p:spPr>
          <a:xfrm>
            <a:off x="9359372" y="5596924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5FF38B54-5732-444E-8D3E-2A7CE7BD91A3}"/>
              </a:ext>
            </a:extLst>
          </p:cNvPr>
          <p:cNvCxnSpPr>
            <a:cxnSpLocks/>
          </p:cNvCxnSpPr>
          <p:nvPr/>
        </p:nvCxnSpPr>
        <p:spPr>
          <a:xfrm>
            <a:off x="9359372" y="6233335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343B7F7-1C30-4FB3-9E86-FDEC8DB1FA83}"/>
              </a:ext>
            </a:extLst>
          </p:cNvPr>
          <p:cNvCxnSpPr>
            <a:cxnSpLocks/>
            <a:endCxn id="144" idx="2"/>
          </p:cNvCxnSpPr>
          <p:nvPr/>
        </p:nvCxnSpPr>
        <p:spPr>
          <a:xfrm>
            <a:off x="9916271" y="4338245"/>
            <a:ext cx="474693" cy="962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AD31F56D-246D-4527-B4C9-2848A095C108}"/>
              </a:ext>
            </a:extLst>
          </p:cNvPr>
          <p:cNvCxnSpPr>
            <a:cxnSpLocks/>
            <a:endCxn id="144" idx="2"/>
          </p:cNvCxnSpPr>
          <p:nvPr/>
        </p:nvCxnSpPr>
        <p:spPr>
          <a:xfrm>
            <a:off x="9910758" y="4946370"/>
            <a:ext cx="480206" cy="3545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6D5B1E67-0813-4423-8740-3F4B86F2915C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9916272" y="5300890"/>
            <a:ext cx="474692" cy="296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DCDAE205-4729-44C4-A1CC-35A2F3CB5EE3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9916272" y="5300890"/>
            <a:ext cx="474692" cy="939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왼쪽 중괄호 177">
            <a:extLst>
              <a:ext uri="{FF2B5EF4-FFF2-40B4-BE49-F238E27FC236}">
                <a16:creationId xmlns:a16="http://schemas.microsoft.com/office/drawing/2014/main" id="{D92C6E8D-C2D1-4B06-8276-E038696156C4}"/>
              </a:ext>
            </a:extLst>
          </p:cNvPr>
          <p:cNvSpPr/>
          <p:nvPr/>
        </p:nvSpPr>
        <p:spPr>
          <a:xfrm rot="5400000">
            <a:off x="8784164" y="2954991"/>
            <a:ext cx="174156" cy="2034311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F12F880-6B42-420A-85EE-7AE22D6E1E39}"/>
              </a:ext>
            </a:extLst>
          </p:cNvPr>
          <p:cNvSpPr txBox="1"/>
          <p:nvPr/>
        </p:nvSpPr>
        <p:spPr>
          <a:xfrm>
            <a:off x="8386174" y="3562464"/>
            <a:ext cx="1786491" cy="2184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 err="1">
                <a:cs typeface="lato"/>
              </a:rPr>
              <a:t>Hidden</a:t>
            </a:r>
            <a:r>
              <a:rPr lang="ko-KR" altLang="en-US" sz="1100" b="1" dirty="0">
                <a:cs typeface="lato"/>
              </a:rPr>
              <a:t> </a:t>
            </a:r>
            <a:r>
              <a:rPr lang="ko-KR" altLang="en-US" sz="1100" b="1" dirty="0" err="1">
                <a:cs typeface="lato"/>
              </a:rPr>
              <a:t>layer</a:t>
            </a:r>
            <a:endParaRPr lang="ko-KR" altLang="en-US" sz="1100" b="1" dirty="0">
              <a:cs typeface="lato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DA8AFDE-26A0-4CA5-A7B9-8DAE2EFA27E3}"/>
              </a:ext>
            </a:extLst>
          </p:cNvPr>
          <p:cNvCxnSpPr>
            <a:cxnSpLocks/>
          </p:cNvCxnSpPr>
          <p:nvPr/>
        </p:nvCxnSpPr>
        <p:spPr>
          <a:xfrm>
            <a:off x="6748905" y="4613572"/>
            <a:ext cx="347373" cy="7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248CCFE6-CA99-40AA-AEA9-922E62AE0AE6}"/>
              </a:ext>
            </a:extLst>
          </p:cNvPr>
          <p:cNvCxnSpPr>
            <a:cxnSpLocks/>
          </p:cNvCxnSpPr>
          <p:nvPr/>
        </p:nvCxnSpPr>
        <p:spPr>
          <a:xfrm>
            <a:off x="6761533" y="5266415"/>
            <a:ext cx="347373" cy="7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왼쪽 중괄호 181">
            <a:extLst>
              <a:ext uri="{FF2B5EF4-FFF2-40B4-BE49-F238E27FC236}">
                <a16:creationId xmlns:a16="http://schemas.microsoft.com/office/drawing/2014/main" id="{1D87A51B-AC3B-43A9-8FEC-0E7B3356F2A2}"/>
              </a:ext>
            </a:extLst>
          </p:cNvPr>
          <p:cNvSpPr/>
          <p:nvPr/>
        </p:nvSpPr>
        <p:spPr>
          <a:xfrm rot="5400000">
            <a:off x="7053825" y="3352695"/>
            <a:ext cx="184320" cy="1221662"/>
          </a:xfrm>
          <a:prstGeom prst="leftBrace">
            <a:avLst>
              <a:gd name="adj1" fmla="val 8333"/>
              <a:gd name="adj2" fmla="val 5054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CD26D9B-1F1B-49F8-8DE5-C17DB819A561}"/>
              </a:ext>
            </a:extLst>
          </p:cNvPr>
          <p:cNvSpPr txBox="1"/>
          <p:nvPr/>
        </p:nvSpPr>
        <p:spPr>
          <a:xfrm>
            <a:off x="6720058" y="3563351"/>
            <a:ext cx="108621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 err="1">
                <a:cs typeface="lato"/>
              </a:rPr>
              <a:t>Input</a:t>
            </a:r>
            <a:r>
              <a:rPr lang="ko-KR" altLang="en-US" sz="1100" b="1" dirty="0">
                <a:cs typeface="lato"/>
              </a:rPr>
              <a:t> </a:t>
            </a:r>
            <a:r>
              <a:rPr lang="ko-KR" altLang="en-US" sz="1100" b="1" dirty="0" err="1">
                <a:cs typeface="lato"/>
              </a:rPr>
              <a:t>layer</a:t>
            </a:r>
            <a:endParaRPr lang="ko-KR" altLang="en-US" sz="1100" b="1" dirty="0">
              <a:cs typeface="lato"/>
            </a:endParaRPr>
          </a:p>
        </p:txBody>
      </p:sp>
      <p:sp>
        <p:nvSpPr>
          <p:cNvPr id="184" name="왼쪽 중괄호 183">
            <a:extLst>
              <a:ext uri="{FF2B5EF4-FFF2-40B4-BE49-F238E27FC236}">
                <a16:creationId xmlns:a16="http://schemas.microsoft.com/office/drawing/2014/main" id="{AF6944EE-1745-4FB8-9F2C-FB2BAD505D41}"/>
              </a:ext>
            </a:extLst>
          </p:cNvPr>
          <p:cNvSpPr/>
          <p:nvPr/>
        </p:nvSpPr>
        <p:spPr>
          <a:xfrm rot="5400000">
            <a:off x="10404896" y="3460160"/>
            <a:ext cx="191388" cy="1036302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102465E-F5A8-4349-BE53-EBFDD185DFB4}"/>
              </a:ext>
            </a:extLst>
          </p:cNvPr>
          <p:cNvSpPr txBox="1"/>
          <p:nvPr/>
        </p:nvSpPr>
        <p:spPr>
          <a:xfrm>
            <a:off x="10037333" y="3568825"/>
            <a:ext cx="136892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 err="1">
                <a:cs typeface="lato"/>
              </a:rPr>
              <a:t>Output</a:t>
            </a:r>
            <a:r>
              <a:rPr lang="ko-KR" altLang="en-US" sz="1100" b="1" dirty="0">
                <a:cs typeface="lato"/>
              </a:rPr>
              <a:t> </a:t>
            </a:r>
            <a:r>
              <a:rPr lang="ko-KR" altLang="en-US" sz="1100" b="1" dirty="0" err="1">
                <a:cs typeface="lato"/>
              </a:rPr>
              <a:t>layer</a:t>
            </a:r>
            <a:endParaRPr lang="ko-KR" altLang="en-US" sz="1100" b="1" dirty="0">
              <a:cs typeface="lato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680D96E-0159-4080-8988-FB71C2E160EC}"/>
              </a:ext>
            </a:extLst>
          </p:cNvPr>
          <p:cNvCxnSpPr>
            <a:cxnSpLocks/>
            <a:stCxn id="144" idx="6"/>
            <a:endCxn id="188" idx="2"/>
          </p:cNvCxnSpPr>
          <p:nvPr/>
        </p:nvCxnSpPr>
        <p:spPr>
          <a:xfrm flipV="1">
            <a:off x="10721796" y="5291139"/>
            <a:ext cx="503669" cy="9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767A999-0AC9-42AF-802F-F88D4D7F90A1}"/>
                  </a:ext>
                </a:extLst>
              </p:cNvPr>
              <p:cNvSpPr txBox="1"/>
              <p:nvPr/>
            </p:nvSpPr>
            <p:spPr>
              <a:xfrm>
                <a:off x="10631500" y="4872009"/>
                <a:ext cx="655658" cy="30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767A999-0AC9-42AF-802F-F88D4D7F9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500" y="4872009"/>
                <a:ext cx="655658" cy="308461"/>
              </a:xfrm>
              <a:prstGeom prst="rect">
                <a:avLst/>
              </a:prstGeom>
              <a:blipFill>
                <a:blip r:embed="rId3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타원 187">
            <a:extLst>
              <a:ext uri="{FF2B5EF4-FFF2-40B4-BE49-F238E27FC236}">
                <a16:creationId xmlns:a16="http://schemas.microsoft.com/office/drawing/2014/main" id="{117757A8-F32F-44B5-AC11-A28A0B1409E5}"/>
              </a:ext>
            </a:extLst>
          </p:cNvPr>
          <p:cNvSpPr/>
          <p:nvPr/>
        </p:nvSpPr>
        <p:spPr>
          <a:xfrm>
            <a:off x="11225465" y="5080616"/>
            <a:ext cx="851612" cy="4210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2"/>
                </a:solidFill>
              </a:rPr>
              <a:t>Compare to label</a:t>
            </a:r>
            <a:endParaRPr lang="ko-KR" altLang="en-US" sz="800" b="1" dirty="0">
              <a:solidFill>
                <a:schemeClr val="tx2"/>
              </a:solidFill>
            </a:endParaRPr>
          </a:p>
        </p:txBody>
      </p:sp>
      <p:sp>
        <p:nvSpPr>
          <p:cNvPr id="189" name="화살표: 오른쪽으로 구부러짐 188">
            <a:extLst>
              <a:ext uri="{FF2B5EF4-FFF2-40B4-BE49-F238E27FC236}">
                <a16:creationId xmlns:a16="http://schemas.microsoft.com/office/drawing/2014/main" id="{27B51CD7-48AF-4D27-BF77-F8E52C955694}"/>
              </a:ext>
            </a:extLst>
          </p:cNvPr>
          <p:cNvSpPr/>
          <p:nvPr/>
        </p:nvSpPr>
        <p:spPr>
          <a:xfrm rot="6331677">
            <a:off x="10721867" y="3974671"/>
            <a:ext cx="337035" cy="1468568"/>
          </a:xfrm>
          <a:prstGeom prst="curvedRightArrow">
            <a:avLst>
              <a:gd name="adj1" fmla="val 7057"/>
              <a:gd name="adj2" fmla="val 24383"/>
              <a:gd name="adj3" fmla="val 21933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1108AE15-92F5-4DDA-8E81-67FC1B362083}"/>
              </a:ext>
            </a:extLst>
          </p:cNvPr>
          <p:cNvCxnSpPr>
            <a:cxnSpLocks/>
          </p:cNvCxnSpPr>
          <p:nvPr/>
        </p:nvCxnSpPr>
        <p:spPr>
          <a:xfrm flipH="1" flipV="1">
            <a:off x="9904408" y="4425335"/>
            <a:ext cx="343384" cy="46178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7E09B81C-9F20-43D4-9DCD-A4698F387F6B}"/>
                  </a:ext>
                </a:extLst>
              </p:cNvPr>
              <p:cNvSpPr txBox="1"/>
              <p:nvPr/>
            </p:nvSpPr>
            <p:spPr>
              <a:xfrm>
                <a:off x="6261136" y="4376274"/>
                <a:ext cx="655658" cy="30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7E09B81C-9F20-43D4-9DCD-A4698F38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136" y="4376274"/>
                <a:ext cx="655658" cy="308461"/>
              </a:xfrm>
              <a:prstGeom prst="rect">
                <a:avLst/>
              </a:prstGeom>
              <a:blipFill>
                <a:blip r:embed="rId4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615D1E56-B4A0-4259-A503-90EA97F7D9F9}"/>
                  </a:ext>
                </a:extLst>
              </p:cNvPr>
              <p:cNvSpPr txBox="1"/>
              <p:nvPr/>
            </p:nvSpPr>
            <p:spPr>
              <a:xfrm>
                <a:off x="6285383" y="5023717"/>
                <a:ext cx="655658" cy="30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615D1E56-B4A0-4259-A503-90EA97F7D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383" y="5023717"/>
                <a:ext cx="655658" cy="308461"/>
              </a:xfrm>
              <a:prstGeom prst="rect">
                <a:avLst/>
              </a:prstGeom>
              <a:blipFill>
                <a:blip r:embed="rId5"/>
                <a:stretch>
                  <a:fillRect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03C8733-1EC3-462B-A70E-B9D4E874D445}"/>
                  </a:ext>
                </a:extLst>
              </p:cNvPr>
              <p:cNvSpPr txBox="1"/>
              <p:nvPr/>
            </p:nvSpPr>
            <p:spPr>
              <a:xfrm>
                <a:off x="7305703" y="4210073"/>
                <a:ext cx="655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03C8733-1EC3-462B-A70E-B9D4E874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03" y="4210073"/>
                <a:ext cx="6556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12C885D-5511-4E98-95BC-40FD40D9DC47}"/>
                  </a:ext>
                </a:extLst>
              </p:cNvPr>
              <p:cNvSpPr txBox="1"/>
              <p:nvPr/>
            </p:nvSpPr>
            <p:spPr>
              <a:xfrm>
                <a:off x="7292259" y="6011576"/>
                <a:ext cx="655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12C885D-5511-4E98-95BC-40FD40D9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259" y="6011576"/>
                <a:ext cx="65565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621873-B9AA-40D1-AD89-A9279F592B93}"/>
                  </a:ext>
                </a:extLst>
              </p:cNvPr>
              <p:cNvSpPr txBox="1"/>
              <p:nvPr/>
            </p:nvSpPr>
            <p:spPr>
              <a:xfrm>
                <a:off x="7659546" y="3951139"/>
                <a:ext cx="759700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621873-B9AA-40D1-AD89-A9279F592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546" y="3951139"/>
                <a:ext cx="75970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42B2604-7693-4D58-BED5-15E78270CE5E}"/>
                  </a:ext>
                </a:extLst>
              </p:cNvPr>
              <p:cNvSpPr txBox="1"/>
              <p:nvPr/>
            </p:nvSpPr>
            <p:spPr>
              <a:xfrm>
                <a:off x="8481393" y="3939928"/>
                <a:ext cx="759700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42B2604-7693-4D58-BED5-15E78270C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393" y="3939928"/>
                <a:ext cx="759700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8331E41D-34CF-4BC8-A6B6-734E7A5D3676}"/>
                  </a:ext>
                </a:extLst>
              </p:cNvPr>
              <p:cNvSpPr txBox="1"/>
              <p:nvPr/>
            </p:nvSpPr>
            <p:spPr>
              <a:xfrm>
                <a:off x="9404266" y="3929852"/>
                <a:ext cx="759700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8331E41D-34CF-4BC8-A6B6-734E7A5D3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266" y="3929852"/>
                <a:ext cx="759700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TextBox 197">
            <a:extLst>
              <a:ext uri="{FF2B5EF4-FFF2-40B4-BE49-F238E27FC236}">
                <a16:creationId xmlns:a16="http://schemas.microsoft.com/office/drawing/2014/main" id="{26F6D4D3-DB4F-414F-823A-004BE7A052E8}"/>
              </a:ext>
            </a:extLst>
          </p:cNvPr>
          <p:cNvSpPr txBox="1"/>
          <p:nvPr/>
        </p:nvSpPr>
        <p:spPr>
          <a:xfrm>
            <a:off x="9868898" y="4193302"/>
            <a:ext cx="196914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b="1" dirty="0">
                <a:cs typeface="lato"/>
              </a:rPr>
              <a:t>Update weight</a:t>
            </a:r>
            <a:endParaRPr lang="ko-KR" altLang="en-US" sz="1050" b="1" dirty="0">
              <a:cs typeface="lato"/>
            </a:endParaRPr>
          </a:p>
        </p:txBody>
      </p:sp>
      <p:pic>
        <p:nvPicPr>
          <p:cNvPr id="199" name="그림 198" descr="개, 대지, 앉아있는, 실외이(가) 표시된 사진&#10;&#10;자동 생성된 설명">
            <a:extLst>
              <a:ext uri="{FF2B5EF4-FFF2-40B4-BE49-F238E27FC236}">
                <a16:creationId xmlns:a16="http://schemas.microsoft.com/office/drawing/2014/main" id="{32E0B7CE-D1BC-4B89-BCB3-FA65132E94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05740" y="4196546"/>
            <a:ext cx="1656292" cy="1379166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93729221-4B2F-488C-9B9B-F5AC4B13A0C4}"/>
              </a:ext>
            </a:extLst>
          </p:cNvPr>
          <p:cNvSpPr txBox="1"/>
          <p:nvPr/>
        </p:nvSpPr>
        <p:spPr>
          <a:xfrm>
            <a:off x="519793" y="3590138"/>
            <a:ext cx="14737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>
                <a:cs typeface="lato"/>
              </a:rPr>
              <a:t>Raw data Load</a:t>
            </a:r>
            <a:endParaRPr lang="ko-KR" altLang="en-US" sz="1100" b="1" dirty="0">
              <a:cs typeface="lato"/>
            </a:endParaRPr>
          </a:p>
        </p:txBody>
      </p:sp>
      <p:graphicFrame>
        <p:nvGraphicFramePr>
          <p:cNvPr id="201" name="표 69">
            <a:extLst>
              <a:ext uri="{FF2B5EF4-FFF2-40B4-BE49-F238E27FC236}">
                <a16:creationId xmlns:a16="http://schemas.microsoft.com/office/drawing/2014/main" id="{9CFC375D-1DF4-4FB9-BCCB-842D5E6B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278645"/>
              </p:ext>
            </p:extLst>
          </p:nvPr>
        </p:nvGraphicFramePr>
        <p:xfrm>
          <a:off x="2673269" y="4178343"/>
          <a:ext cx="15847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98">
                  <a:extLst>
                    <a:ext uri="{9D8B030D-6E8A-4147-A177-3AD203B41FA5}">
                      <a16:colId xmlns:a16="http://schemas.microsoft.com/office/drawing/2014/main" val="200397356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108139123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77477812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4278035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623338648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186073134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84963618"/>
                    </a:ext>
                  </a:extLst>
                </a:gridCol>
              </a:tblGrid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2985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4901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13077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18396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3801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71145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60626"/>
                  </a:ext>
                </a:extLst>
              </a:tr>
            </a:tbl>
          </a:graphicData>
        </a:graphic>
      </p:graphicFrame>
      <p:graphicFrame>
        <p:nvGraphicFramePr>
          <p:cNvPr id="202" name="표 69">
            <a:extLst>
              <a:ext uri="{FF2B5EF4-FFF2-40B4-BE49-F238E27FC236}">
                <a16:creationId xmlns:a16="http://schemas.microsoft.com/office/drawing/2014/main" id="{D9F64098-BAC3-4312-9C1F-1E50E9F53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98897"/>
              </p:ext>
            </p:extLst>
          </p:nvPr>
        </p:nvGraphicFramePr>
        <p:xfrm>
          <a:off x="2880419" y="4338320"/>
          <a:ext cx="15847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98">
                  <a:extLst>
                    <a:ext uri="{9D8B030D-6E8A-4147-A177-3AD203B41FA5}">
                      <a16:colId xmlns:a16="http://schemas.microsoft.com/office/drawing/2014/main" val="200397356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108139123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77477812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4278035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623338648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186073134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84963618"/>
                    </a:ext>
                  </a:extLst>
                </a:gridCol>
              </a:tblGrid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2985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4901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13077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18396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3801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71145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60626"/>
                  </a:ext>
                </a:extLst>
              </a:tr>
            </a:tbl>
          </a:graphicData>
        </a:graphic>
      </p:graphicFrame>
      <p:graphicFrame>
        <p:nvGraphicFramePr>
          <p:cNvPr id="203" name="표 69">
            <a:extLst>
              <a:ext uri="{FF2B5EF4-FFF2-40B4-BE49-F238E27FC236}">
                <a16:creationId xmlns:a16="http://schemas.microsoft.com/office/drawing/2014/main" id="{B1C5C232-ACEA-4117-B62E-FE14D96B1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86362"/>
              </p:ext>
            </p:extLst>
          </p:nvPr>
        </p:nvGraphicFramePr>
        <p:xfrm>
          <a:off x="3083394" y="4494430"/>
          <a:ext cx="15847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98">
                  <a:extLst>
                    <a:ext uri="{9D8B030D-6E8A-4147-A177-3AD203B41FA5}">
                      <a16:colId xmlns:a16="http://schemas.microsoft.com/office/drawing/2014/main" val="200397356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108139123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77477812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4278035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623338648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186073134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84963618"/>
                    </a:ext>
                  </a:extLst>
                </a:gridCol>
              </a:tblGrid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2985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4901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13077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18396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3801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71145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60626"/>
                  </a:ext>
                </a:extLst>
              </a:tr>
            </a:tbl>
          </a:graphicData>
        </a:graphic>
      </p:graphicFrame>
      <p:sp>
        <p:nvSpPr>
          <p:cNvPr id="204" name="TextBox 203">
            <a:extLst>
              <a:ext uri="{FF2B5EF4-FFF2-40B4-BE49-F238E27FC236}">
                <a16:creationId xmlns:a16="http://schemas.microsoft.com/office/drawing/2014/main" id="{8AC29747-DF36-48C0-843E-A24635711E56}"/>
              </a:ext>
            </a:extLst>
          </p:cNvPr>
          <p:cNvSpPr txBox="1"/>
          <p:nvPr/>
        </p:nvSpPr>
        <p:spPr>
          <a:xfrm>
            <a:off x="3781410" y="3580519"/>
            <a:ext cx="16643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>
                <a:cs typeface="lato"/>
              </a:rPr>
              <a:t>Data Preprocessing</a:t>
            </a:r>
            <a:endParaRPr lang="ko-KR" altLang="en-US" sz="1100" b="1" dirty="0">
              <a:cs typeface="lato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563E7253-F4B9-4912-9E6D-87788162993C}"/>
              </a:ext>
            </a:extLst>
          </p:cNvPr>
          <p:cNvCxnSpPr>
            <a:cxnSpLocks/>
          </p:cNvCxnSpPr>
          <p:nvPr/>
        </p:nvCxnSpPr>
        <p:spPr>
          <a:xfrm>
            <a:off x="2024407" y="4857134"/>
            <a:ext cx="522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C2B74C8D-8790-49A0-B9C2-D6EB23C4B44A}"/>
              </a:ext>
            </a:extLst>
          </p:cNvPr>
          <p:cNvCxnSpPr>
            <a:cxnSpLocks/>
          </p:cNvCxnSpPr>
          <p:nvPr/>
        </p:nvCxnSpPr>
        <p:spPr>
          <a:xfrm>
            <a:off x="4761257" y="5134510"/>
            <a:ext cx="522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타원 206">
            <a:extLst>
              <a:ext uri="{FF2B5EF4-FFF2-40B4-BE49-F238E27FC236}">
                <a16:creationId xmlns:a16="http://schemas.microsoft.com/office/drawing/2014/main" id="{58649A20-3FC9-49E4-AABB-DEDCBECE7955}"/>
              </a:ext>
            </a:extLst>
          </p:cNvPr>
          <p:cNvSpPr/>
          <p:nvPr/>
        </p:nvSpPr>
        <p:spPr>
          <a:xfrm>
            <a:off x="7125566" y="4414111"/>
            <a:ext cx="330832" cy="3818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47B3569-A49D-49E9-A2A0-330AE4FBEA44}"/>
                  </a:ext>
                </a:extLst>
              </p:cNvPr>
              <p:cNvSpPr txBox="1"/>
              <p:nvPr/>
            </p:nvSpPr>
            <p:spPr>
              <a:xfrm>
                <a:off x="6288185" y="5684749"/>
                <a:ext cx="655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47B3569-A49D-49E9-A2A0-330AE4FBE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185" y="5684749"/>
                <a:ext cx="655658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30B77A55-755E-4036-A5FA-0F8596BF2CA6}"/>
              </a:ext>
            </a:extLst>
          </p:cNvPr>
          <p:cNvCxnSpPr>
            <a:cxnSpLocks/>
          </p:cNvCxnSpPr>
          <p:nvPr/>
        </p:nvCxnSpPr>
        <p:spPr>
          <a:xfrm>
            <a:off x="6753727" y="5926911"/>
            <a:ext cx="347373" cy="7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7076015-0A37-4917-9054-B3FA9127A47C}"/>
              </a:ext>
            </a:extLst>
          </p:cNvPr>
          <p:cNvCxnSpPr>
            <a:cxnSpLocks/>
            <a:stCxn id="133" idx="6"/>
            <a:endCxn id="135" idx="2"/>
          </p:cNvCxnSpPr>
          <p:nvPr/>
        </p:nvCxnSpPr>
        <p:spPr>
          <a:xfrm flipV="1">
            <a:off x="7461914" y="5619024"/>
            <a:ext cx="370807" cy="293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2D57F54F-D694-4215-93B2-347266E8B310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7456398" y="4605035"/>
            <a:ext cx="376323" cy="1643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2FC71B0-06BD-4FEC-BF11-8D4B0F73DB0C}"/>
              </a:ext>
            </a:extLst>
          </p:cNvPr>
          <p:cNvSpPr/>
          <p:nvPr/>
        </p:nvSpPr>
        <p:spPr>
          <a:xfrm rot="5400000">
            <a:off x="4411756" y="2119052"/>
            <a:ext cx="152436" cy="3744884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양쪽 대괄호 212">
            <a:extLst>
              <a:ext uri="{FF2B5EF4-FFF2-40B4-BE49-F238E27FC236}">
                <a16:creationId xmlns:a16="http://schemas.microsoft.com/office/drawing/2014/main" id="{7CC6C733-8E1C-4AAD-889A-8A22669E3D20}"/>
              </a:ext>
            </a:extLst>
          </p:cNvPr>
          <p:cNvSpPr/>
          <p:nvPr/>
        </p:nvSpPr>
        <p:spPr>
          <a:xfrm>
            <a:off x="5339017" y="4491490"/>
            <a:ext cx="913785" cy="1525225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양쪽 대괄호 213">
            <a:extLst>
              <a:ext uri="{FF2B5EF4-FFF2-40B4-BE49-F238E27FC236}">
                <a16:creationId xmlns:a16="http://schemas.microsoft.com/office/drawing/2014/main" id="{AC7B4318-9A76-4C9F-A110-11C5AE3EB8C6}"/>
              </a:ext>
            </a:extLst>
          </p:cNvPr>
          <p:cNvSpPr/>
          <p:nvPr/>
        </p:nvSpPr>
        <p:spPr>
          <a:xfrm>
            <a:off x="5461651" y="4605668"/>
            <a:ext cx="664702" cy="37982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altLang="ko-KR" sz="900" dirty="0"/>
              <a:t>0,1,0,2,33,4,5,2,31,9…..        </a:t>
            </a:r>
            <a:endParaRPr lang="ko-KR" altLang="en-US" sz="900" dirty="0"/>
          </a:p>
        </p:txBody>
      </p:sp>
      <p:sp>
        <p:nvSpPr>
          <p:cNvPr id="215" name="양쪽 대괄호 214">
            <a:extLst>
              <a:ext uri="{FF2B5EF4-FFF2-40B4-BE49-F238E27FC236}">
                <a16:creationId xmlns:a16="http://schemas.microsoft.com/office/drawing/2014/main" id="{ADECB371-A017-42D9-A856-BBFA5C72B962}"/>
              </a:ext>
            </a:extLst>
          </p:cNvPr>
          <p:cNvSpPr/>
          <p:nvPr/>
        </p:nvSpPr>
        <p:spPr>
          <a:xfrm>
            <a:off x="5470137" y="5064189"/>
            <a:ext cx="664702" cy="37982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altLang="ko-KR" sz="900" dirty="0"/>
              <a:t>0,1,0,8,33,7,5,2,96,5…..</a:t>
            </a:r>
            <a:endParaRPr lang="ko-KR" altLang="en-US" sz="900" dirty="0"/>
          </a:p>
        </p:txBody>
      </p:sp>
      <p:sp>
        <p:nvSpPr>
          <p:cNvPr id="216" name="양쪽 대괄호 215">
            <a:extLst>
              <a:ext uri="{FF2B5EF4-FFF2-40B4-BE49-F238E27FC236}">
                <a16:creationId xmlns:a16="http://schemas.microsoft.com/office/drawing/2014/main" id="{904D0E6E-AB9C-4498-971F-71DB7A18B9D8}"/>
              </a:ext>
            </a:extLst>
          </p:cNvPr>
          <p:cNvSpPr/>
          <p:nvPr/>
        </p:nvSpPr>
        <p:spPr>
          <a:xfrm>
            <a:off x="5470137" y="5528350"/>
            <a:ext cx="664702" cy="37982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altLang="ko-KR" sz="900" dirty="0"/>
              <a:t>0,1,0,2,33,4,5,2,35,0…..</a:t>
            </a:r>
            <a:endParaRPr lang="ko-KR" altLang="en-US" sz="900" dirty="0"/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79DECA91-B04F-4581-AD63-57FCD6EAD80E}"/>
              </a:ext>
            </a:extLst>
          </p:cNvPr>
          <p:cNvCxnSpPr>
            <a:cxnSpLocks/>
            <a:endCxn id="140" idx="7"/>
          </p:cNvCxnSpPr>
          <p:nvPr/>
        </p:nvCxnSpPr>
        <p:spPr>
          <a:xfrm flipH="1" flipV="1">
            <a:off x="9862999" y="4819325"/>
            <a:ext cx="417208" cy="36456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C1EEB543-C4E4-4420-A16A-A98B12099CF2}"/>
              </a:ext>
            </a:extLst>
          </p:cNvPr>
          <p:cNvCxnSpPr>
            <a:cxnSpLocks/>
            <a:endCxn id="142" idx="7"/>
          </p:cNvCxnSpPr>
          <p:nvPr/>
        </p:nvCxnSpPr>
        <p:spPr>
          <a:xfrm flipH="1">
            <a:off x="9862998" y="5310636"/>
            <a:ext cx="413572" cy="13802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78F0B3D-1946-430D-83EC-F90BAF88F722}"/>
              </a:ext>
            </a:extLst>
          </p:cNvPr>
          <p:cNvCxnSpPr>
            <a:cxnSpLocks/>
            <a:endCxn id="143" idx="7"/>
          </p:cNvCxnSpPr>
          <p:nvPr/>
        </p:nvCxnSpPr>
        <p:spPr>
          <a:xfrm flipH="1">
            <a:off x="9862997" y="5399815"/>
            <a:ext cx="486598" cy="67818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D8068B3D-FE90-4273-9861-EF56049454B7}"/>
              </a:ext>
            </a:extLst>
          </p:cNvPr>
          <p:cNvSpPr/>
          <p:nvPr/>
        </p:nvSpPr>
        <p:spPr>
          <a:xfrm>
            <a:off x="7809053" y="6055202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왼쪽 중괄호 221">
            <a:extLst>
              <a:ext uri="{FF2B5EF4-FFF2-40B4-BE49-F238E27FC236}">
                <a16:creationId xmlns:a16="http://schemas.microsoft.com/office/drawing/2014/main" id="{C6FFA951-CBF2-4793-A7F0-C9FD1EAE77EE}"/>
              </a:ext>
            </a:extLst>
          </p:cNvPr>
          <p:cNvSpPr/>
          <p:nvPr/>
        </p:nvSpPr>
        <p:spPr>
          <a:xfrm rot="5400000">
            <a:off x="3174718" y="421989"/>
            <a:ext cx="212066" cy="6150022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8FB412EB-719D-45FC-AD2F-E7867174C4F1}"/>
              </a:ext>
            </a:extLst>
          </p:cNvPr>
          <p:cNvSpPr txBox="1"/>
          <p:nvPr/>
        </p:nvSpPr>
        <p:spPr>
          <a:xfrm>
            <a:off x="2967608" y="2962085"/>
            <a:ext cx="16643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cs typeface="lato"/>
              </a:rPr>
              <a:t>CPU</a:t>
            </a:r>
            <a:endParaRPr lang="ko-KR" altLang="en-US" sz="1600" b="1" dirty="0">
              <a:solidFill>
                <a:srgbClr val="FF0000"/>
              </a:solidFill>
              <a:cs typeface="lato"/>
            </a:endParaRPr>
          </a:p>
        </p:txBody>
      </p:sp>
      <p:sp>
        <p:nvSpPr>
          <p:cNvPr id="224" name="왼쪽 중괄호 223">
            <a:extLst>
              <a:ext uri="{FF2B5EF4-FFF2-40B4-BE49-F238E27FC236}">
                <a16:creationId xmlns:a16="http://schemas.microsoft.com/office/drawing/2014/main" id="{7578D4C7-F666-4A22-9120-9AF2718AD27B}"/>
              </a:ext>
            </a:extLst>
          </p:cNvPr>
          <p:cNvSpPr/>
          <p:nvPr/>
        </p:nvSpPr>
        <p:spPr>
          <a:xfrm rot="5400000">
            <a:off x="8669316" y="1256869"/>
            <a:ext cx="218494" cy="4480356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3E5317C-FD6D-48B5-B869-3703FE8C2A91}"/>
              </a:ext>
            </a:extLst>
          </p:cNvPr>
          <p:cNvSpPr txBox="1"/>
          <p:nvPr/>
        </p:nvSpPr>
        <p:spPr>
          <a:xfrm>
            <a:off x="8184920" y="2946282"/>
            <a:ext cx="16643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cs typeface="lato"/>
              </a:rPr>
              <a:t>CPU/GPU</a:t>
            </a:r>
            <a:endParaRPr lang="ko-KR" altLang="en-US" b="1" dirty="0">
              <a:solidFill>
                <a:srgbClr val="FF0000"/>
              </a:solidFill>
              <a:cs typeface="lato"/>
            </a:endParaRPr>
          </a:p>
        </p:txBody>
      </p:sp>
      <p:sp>
        <p:nvSpPr>
          <p:cNvPr id="226" name="왼쪽 중괄호 225">
            <a:extLst>
              <a:ext uri="{FF2B5EF4-FFF2-40B4-BE49-F238E27FC236}">
                <a16:creationId xmlns:a16="http://schemas.microsoft.com/office/drawing/2014/main" id="{03228567-A170-4228-BF4C-C55293EDE83B}"/>
              </a:ext>
            </a:extLst>
          </p:cNvPr>
          <p:cNvSpPr/>
          <p:nvPr/>
        </p:nvSpPr>
        <p:spPr>
          <a:xfrm rot="5400000">
            <a:off x="950526" y="3157747"/>
            <a:ext cx="129324" cy="1693688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7" name="그림 226" descr="개, 대지, 앉아있는, 실외이(가) 표시된 사진&#10;&#10;자동 생성된 설명">
            <a:extLst>
              <a:ext uri="{FF2B5EF4-FFF2-40B4-BE49-F238E27FC236}">
                <a16:creationId xmlns:a16="http://schemas.microsoft.com/office/drawing/2014/main" id="{68B41EE4-B9A0-44F8-8DE3-14B3416FC76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ghtScreen gridSize="10"/>
                    </a14:imgEffect>
                    <a14:imgEffect>
                      <a14:sharpenSoften amount="38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290226" y="4660999"/>
            <a:ext cx="1567837" cy="12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0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Tf.data</a:t>
            </a:r>
            <a:r>
              <a:rPr lang="en-US" altLang="ko-KR" dirty="0"/>
              <a:t> + Multi-thread shuffle</a:t>
            </a:r>
            <a:r>
              <a:rPr lang="ko-KR" altLang="en-US" dirty="0"/>
              <a:t>의 경우 가장 훈련시간이 짧음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반복학습시 전체 훈련시간 비교 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DC5D2B5-0F87-4420-B7F5-FFF3849EF7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807592"/>
              </p:ext>
            </p:extLst>
          </p:nvPr>
        </p:nvGraphicFramePr>
        <p:xfrm>
          <a:off x="2322650" y="2472094"/>
          <a:ext cx="7330800" cy="3458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4543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실험데이터 저장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실행시각</a:t>
            </a:r>
            <a:r>
              <a:rPr lang="en-US" altLang="ko-KR" dirty="0"/>
              <a:t>, </a:t>
            </a:r>
            <a:r>
              <a:rPr lang="ko-KR" altLang="en-US" dirty="0"/>
              <a:t>터미널 로그 저장 스크립트 사용  </a:t>
            </a:r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패턴 기록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r>
              <a:rPr lang="ko-KR" altLang="en-US" dirty="0" err="1"/>
              <a:t>ㅁㄴㅇㅁㄴㅇ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7EB38F1-21CC-4D51-876D-B1709ED03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"/>
          <a:stretch/>
        </p:blipFill>
        <p:spPr>
          <a:xfrm>
            <a:off x="535721" y="2192672"/>
            <a:ext cx="8172450" cy="401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6210F50-86AF-493A-95A8-04848A132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3" y="1672758"/>
            <a:ext cx="9523498" cy="3932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실험데이터 저장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E0A59-B03F-496D-8A4E-9BE3EF2B9628}"/>
              </a:ext>
            </a:extLst>
          </p:cNvPr>
          <p:cNvSpPr/>
          <p:nvPr/>
        </p:nvSpPr>
        <p:spPr>
          <a:xfrm>
            <a:off x="749063" y="2902226"/>
            <a:ext cx="2610363" cy="178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61B022-31ED-4CE5-A068-5633E30C3BA4}"/>
              </a:ext>
            </a:extLst>
          </p:cNvPr>
          <p:cNvSpPr/>
          <p:nvPr/>
        </p:nvSpPr>
        <p:spPr>
          <a:xfrm>
            <a:off x="749063" y="3178927"/>
            <a:ext cx="9523498" cy="2595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91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Training Flow(1Epoch)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Numpy_shuffle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Multi-Thread shuffle</a:t>
            </a:r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F3C48-7CB3-42FA-B0E0-BF35D0D532F3}"/>
              </a:ext>
            </a:extLst>
          </p:cNvPr>
          <p:cNvSpPr/>
          <p:nvPr/>
        </p:nvSpPr>
        <p:spPr>
          <a:xfrm>
            <a:off x="603804" y="4279314"/>
            <a:ext cx="718668" cy="86004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C0B4C6-3D3F-4651-8FC0-BD025373A0E7}"/>
              </a:ext>
            </a:extLst>
          </p:cNvPr>
          <p:cNvSpPr/>
          <p:nvPr/>
        </p:nvSpPr>
        <p:spPr>
          <a:xfrm>
            <a:off x="603804" y="5280618"/>
            <a:ext cx="718668" cy="4172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D8498D-040E-4FBC-B12B-0B3D055345E0}"/>
              </a:ext>
            </a:extLst>
          </p:cNvPr>
          <p:cNvSpPr/>
          <p:nvPr/>
        </p:nvSpPr>
        <p:spPr>
          <a:xfrm>
            <a:off x="1533944" y="4268608"/>
            <a:ext cx="8631135" cy="8686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0700AD-6BA3-4AD2-974A-0E83223080AD}"/>
              </a:ext>
            </a:extLst>
          </p:cNvPr>
          <p:cNvSpPr/>
          <p:nvPr/>
        </p:nvSpPr>
        <p:spPr>
          <a:xfrm>
            <a:off x="4521309" y="5265063"/>
            <a:ext cx="1363927" cy="4220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EB31217-CDAE-4406-AD47-0FE424922CE5}"/>
              </a:ext>
            </a:extLst>
          </p:cNvPr>
          <p:cNvSpPr/>
          <p:nvPr/>
        </p:nvSpPr>
        <p:spPr>
          <a:xfrm>
            <a:off x="1534272" y="4955803"/>
            <a:ext cx="959414" cy="1802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Preprocess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723F753-6AE3-40AE-9D09-BBD5A83F797D}"/>
              </a:ext>
            </a:extLst>
          </p:cNvPr>
          <p:cNvSpPr/>
          <p:nvPr/>
        </p:nvSpPr>
        <p:spPr>
          <a:xfrm>
            <a:off x="2487971" y="4955834"/>
            <a:ext cx="677357" cy="1720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DD5746-B6A6-47FE-8138-AC157588B814}"/>
              </a:ext>
            </a:extLst>
          </p:cNvPr>
          <p:cNvSpPr/>
          <p:nvPr/>
        </p:nvSpPr>
        <p:spPr>
          <a:xfrm>
            <a:off x="2542402" y="4783457"/>
            <a:ext cx="677357" cy="167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Shuffle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7AF39A9-0284-4ADE-8A75-4364CA18738B}"/>
              </a:ext>
            </a:extLst>
          </p:cNvPr>
          <p:cNvSpPr/>
          <p:nvPr/>
        </p:nvSpPr>
        <p:spPr>
          <a:xfrm>
            <a:off x="2621999" y="4615348"/>
            <a:ext cx="677357" cy="1678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Shuffle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8279DD-DB61-46F0-B1A7-320879A6DA44}"/>
              </a:ext>
            </a:extLst>
          </p:cNvPr>
          <p:cNvSpPr/>
          <p:nvPr/>
        </p:nvSpPr>
        <p:spPr>
          <a:xfrm>
            <a:off x="3299356" y="4955803"/>
            <a:ext cx="695632" cy="1632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34CECF8-DB59-4776-884F-744F5474B08B}"/>
              </a:ext>
            </a:extLst>
          </p:cNvPr>
          <p:cNvCxnSpPr>
            <a:cxnSpLocks/>
          </p:cNvCxnSpPr>
          <p:nvPr/>
        </p:nvCxnSpPr>
        <p:spPr>
          <a:xfrm>
            <a:off x="3295441" y="4618066"/>
            <a:ext cx="0" cy="44465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124B1DC-67B8-44C5-A8EB-D9B543C20736}"/>
              </a:ext>
            </a:extLst>
          </p:cNvPr>
          <p:cNvSpPr/>
          <p:nvPr/>
        </p:nvSpPr>
        <p:spPr>
          <a:xfrm>
            <a:off x="4004513" y="4262184"/>
            <a:ext cx="519665" cy="8695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8360E29-7B9D-4A2A-9DE5-8A542692C3C2}"/>
              </a:ext>
            </a:extLst>
          </p:cNvPr>
          <p:cNvSpPr/>
          <p:nvPr/>
        </p:nvSpPr>
        <p:spPr>
          <a:xfrm>
            <a:off x="603804" y="1844711"/>
            <a:ext cx="705097" cy="9138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1E9939D-D5DA-456E-B45A-ACA5B0265AF9}"/>
              </a:ext>
            </a:extLst>
          </p:cNvPr>
          <p:cNvSpPr/>
          <p:nvPr/>
        </p:nvSpPr>
        <p:spPr>
          <a:xfrm>
            <a:off x="603804" y="2904043"/>
            <a:ext cx="705097" cy="4433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C055250-6BDE-496C-8492-2D0F27C094D9}"/>
              </a:ext>
            </a:extLst>
          </p:cNvPr>
          <p:cNvGrpSpPr/>
          <p:nvPr/>
        </p:nvGrpSpPr>
        <p:grpSpPr>
          <a:xfrm>
            <a:off x="1523221" y="2932473"/>
            <a:ext cx="4937900" cy="452883"/>
            <a:chOff x="2381016" y="5306914"/>
            <a:chExt cx="1424899" cy="654017"/>
          </a:xfrm>
          <a:solidFill>
            <a:schemeClr val="bg1">
              <a:lumMod val="75000"/>
            </a:schemeClr>
          </a:solidFill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B11F987-A25D-46A1-9E45-26089A6BAF1C}"/>
                </a:ext>
              </a:extLst>
            </p:cNvPr>
            <p:cNvSpPr/>
            <p:nvPr/>
          </p:nvSpPr>
          <p:spPr>
            <a:xfrm>
              <a:off x="2381016" y="5309170"/>
              <a:ext cx="1003091" cy="6489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idle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5DB674E-15EB-4919-9E8F-D2D4700B4DDF}"/>
                </a:ext>
              </a:extLst>
            </p:cNvPr>
            <p:cNvSpPr/>
            <p:nvPr/>
          </p:nvSpPr>
          <p:spPr>
            <a:xfrm>
              <a:off x="3379374" y="5306914"/>
              <a:ext cx="426541" cy="65401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Train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EE38C77-508F-4B11-845F-104299EA027F}"/>
              </a:ext>
            </a:extLst>
          </p:cNvPr>
          <p:cNvSpPr/>
          <p:nvPr/>
        </p:nvSpPr>
        <p:spPr>
          <a:xfrm>
            <a:off x="1513727" y="1833353"/>
            <a:ext cx="9385961" cy="92304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9527C5-E3A7-4A3A-8628-C0948DA50198}"/>
              </a:ext>
            </a:extLst>
          </p:cNvPr>
          <p:cNvSpPr/>
          <p:nvPr/>
        </p:nvSpPr>
        <p:spPr>
          <a:xfrm>
            <a:off x="1517944" y="2575049"/>
            <a:ext cx="1025093" cy="178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Preprocess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895FF8-0958-48DC-937D-FF092E23CF08}"/>
              </a:ext>
            </a:extLst>
          </p:cNvPr>
          <p:cNvSpPr/>
          <p:nvPr/>
        </p:nvSpPr>
        <p:spPr>
          <a:xfrm>
            <a:off x="2543038" y="2575049"/>
            <a:ext cx="1181132" cy="178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Shuffle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094E91C-00A0-4475-AAB8-B54D008EBF3A}"/>
              </a:ext>
            </a:extLst>
          </p:cNvPr>
          <p:cNvSpPr/>
          <p:nvPr/>
        </p:nvSpPr>
        <p:spPr>
          <a:xfrm>
            <a:off x="3719919" y="2571180"/>
            <a:ext cx="709347" cy="178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3037D-2B69-45D9-B53E-588B567AA626}"/>
              </a:ext>
            </a:extLst>
          </p:cNvPr>
          <p:cNvSpPr/>
          <p:nvPr/>
        </p:nvSpPr>
        <p:spPr>
          <a:xfrm>
            <a:off x="4436990" y="1836283"/>
            <a:ext cx="554110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0C336CE-6AC5-4300-A182-F202FA0E5BD1}"/>
              </a:ext>
            </a:extLst>
          </p:cNvPr>
          <p:cNvSpPr/>
          <p:nvPr/>
        </p:nvSpPr>
        <p:spPr>
          <a:xfrm>
            <a:off x="6458740" y="2931697"/>
            <a:ext cx="1258303" cy="4534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idle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3A9200-1F87-41E2-8C8C-04F9BEADD619}"/>
              </a:ext>
            </a:extLst>
          </p:cNvPr>
          <p:cNvSpPr/>
          <p:nvPr/>
        </p:nvSpPr>
        <p:spPr>
          <a:xfrm>
            <a:off x="7717043" y="2928323"/>
            <a:ext cx="1478152" cy="4528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7B31D-FC1B-4267-97FC-3FC8FB8C241E}"/>
              </a:ext>
            </a:extLst>
          </p:cNvPr>
          <p:cNvSpPr txBox="1"/>
          <p:nvPr/>
        </p:nvSpPr>
        <p:spPr>
          <a:xfrm>
            <a:off x="2410110" y="1830723"/>
            <a:ext cx="215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Data Prepare </a:t>
            </a:r>
          </a:p>
          <a:p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74AE3B-86D2-4BC4-ABC1-5A6EE3C8F9A1}"/>
              </a:ext>
            </a:extLst>
          </p:cNvPr>
          <p:cNvSpPr/>
          <p:nvPr/>
        </p:nvSpPr>
        <p:spPr>
          <a:xfrm>
            <a:off x="5893428" y="4966705"/>
            <a:ext cx="664412" cy="1675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AFC8E0-D02D-4BA3-B7CC-03A64BB4F743}"/>
              </a:ext>
            </a:extLst>
          </p:cNvPr>
          <p:cNvSpPr/>
          <p:nvPr/>
        </p:nvSpPr>
        <p:spPr>
          <a:xfrm>
            <a:off x="6567365" y="4261165"/>
            <a:ext cx="519665" cy="8695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F5F213C-DE40-40A8-99B2-C4C09C340E53}"/>
              </a:ext>
            </a:extLst>
          </p:cNvPr>
          <p:cNvSpPr/>
          <p:nvPr/>
        </p:nvSpPr>
        <p:spPr>
          <a:xfrm>
            <a:off x="8513418" y="4967672"/>
            <a:ext cx="664412" cy="1675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53422FC-3641-4C1A-A54F-7EC0E98FCA1D}"/>
              </a:ext>
            </a:extLst>
          </p:cNvPr>
          <p:cNvSpPr/>
          <p:nvPr/>
        </p:nvSpPr>
        <p:spPr>
          <a:xfrm>
            <a:off x="9181146" y="4268609"/>
            <a:ext cx="519665" cy="857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7B25B5-B25E-43C0-8818-48F63374DCD1}"/>
              </a:ext>
            </a:extLst>
          </p:cNvPr>
          <p:cNvSpPr txBox="1"/>
          <p:nvPr/>
        </p:nvSpPr>
        <p:spPr>
          <a:xfrm>
            <a:off x="2235071" y="4248427"/>
            <a:ext cx="215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Data Prepare </a:t>
            </a:r>
          </a:p>
          <a:p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658198-9380-49BD-A520-5463BED73511}"/>
              </a:ext>
            </a:extLst>
          </p:cNvPr>
          <p:cNvSpPr/>
          <p:nvPr/>
        </p:nvSpPr>
        <p:spPr>
          <a:xfrm>
            <a:off x="1540023" y="5266046"/>
            <a:ext cx="2979394" cy="422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idle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8A1F06F-2542-4D7D-A6EE-4F14B536A64F}"/>
              </a:ext>
            </a:extLst>
          </p:cNvPr>
          <p:cNvSpPr/>
          <p:nvPr/>
        </p:nvSpPr>
        <p:spPr>
          <a:xfrm>
            <a:off x="5885237" y="5264157"/>
            <a:ext cx="1201794" cy="422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idle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ABA3C6F-E8EF-47C3-AE87-2820A25463A4}"/>
              </a:ext>
            </a:extLst>
          </p:cNvPr>
          <p:cNvSpPr/>
          <p:nvPr/>
        </p:nvSpPr>
        <p:spPr>
          <a:xfrm>
            <a:off x="7094221" y="5265063"/>
            <a:ext cx="1412974" cy="4220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BDAE4E-BBF8-4E1E-84BE-31D1024026AF}"/>
              </a:ext>
            </a:extLst>
          </p:cNvPr>
          <p:cNvSpPr/>
          <p:nvPr/>
        </p:nvSpPr>
        <p:spPr>
          <a:xfrm>
            <a:off x="7173446" y="1831931"/>
            <a:ext cx="543597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BBBBA3-3B2A-4A51-A786-CDB248117AA6}"/>
              </a:ext>
            </a:extLst>
          </p:cNvPr>
          <p:cNvSpPr/>
          <p:nvPr/>
        </p:nvSpPr>
        <p:spPr>
          <a:xfrm>
            <a:off x="9900633" y="1838386"/>
            <a:ext cx="543597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D6BAC60-FCA6-4AB2-92B1-7122636D3C95}"/>
              </a:ext>
            </a:extLst>
          </p:cNvPr>
          <p:cNvSpPr/>
          <p:nvPr/>
        </p:nvSpPr>
        <p:spPr>
          <a:xfrm>
            <a:off x="6454939" y="2571180"/>
            <a:ext cx="709347" cy="178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203D631-1643-4250-8E11-F224D5748EC9}"/>
              </a:ext>
            </a:extLst>
          </p:cNvPr>
          <p:cNvSpPr/>
          <p:nvPr/>
        </p:nvSpPr>
        <p:spPr>
          <a:xfrm>
            <a:off x="9200434" y="2929611"/>
            <a:ext cx="1258303" cy="4534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idle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43CF323-2183-49C8-A42A-73C26133959C}"/>
              </a:ext>
            </a:extLst>
          </p:cNvPr>
          <p:cNvSpPr/>
          <p:nvPr/>
        </p:nvSpPr>
        <p:spPr>
          <a:xfrm>
            <a:off x="9195195" y="2578091"/>
            <a:ext cx="709347" cy="178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8DCDE3-21DB-4B06-B2D8-97B43FBBD50E}"/>
              </a:ext>
            </a:extLst>
          </p:cNvPr>
          <p:cNvSpPr/>
          <p:nvPr/>
        </p:nvSpPr>
        <p:spPr>
          <a:xfrm>
            <a:off x="8514137" y="5264157"/>
            <a:ext cx="1201794" cy="422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idle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4E2D73B-0F39-4FE8-A616-AEB766D4E33E}"/>
              </a:ext>
            </a:extLst>
          </p:cNvPr>
          <p:cNvSpPr txBox="1"/>
          <p:nvPr/>
        </p:nvSpPr>
        <p:spPr>
          <a:xfrm>
            <a:off x="9769800" y="4471061"/>
            <a:ext cx="215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0660C7-3CEA-485E-949E-8B59DC54F8FB}"/>
              </a:ext>
            </a:extLst>
          </p:cNvPr>
          <p:cNvSpPr/>
          <p:nvPr/>
        </p:nvSpPr>
        <p:spPr>
          <a:xfrm>
            <a:off x="9722873" y="5264157"/>
            <a:ext cx="442206" cy="4220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20E2D1B-DAC4-4677-A977-61F69381F032}"/>
              </a:ext>
            </a:extLst>
          </p:cNvPr>
          <p:cNvSpPr/>
          <p:nvPr/>
        </p:nvSpPr>
        <p:spPr>
          <a:xfrm>
            <a:off x="10457483" y="2928323"/>
            <a:ext cx="442206" cy="4528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47B48D5-AD55-47EE-86BC-30AE0614913E}"/>
              </a:ext>
            </a:extLst>
          </p:cNvPr>
          <p:cNvSpPr txBox="1"/>
          <p:nvPr/>
        </p:nvSpPr>
        <p:spPr>
          <a:xfrm>
            <a:off x="10508292" y="2103756"/>
            <a:ext cx="215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79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문제점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반복학습</a:t>
            </a:r>
            <a:r>
              <a:rPr lang="en-US" altLang="ko-KR" dirty="0"/>
              <a:t>(Epoch&gt;1) </a:t>
            </a:r>
            <a:r>
              <a:rPr lang="ko-KR" altLang="en-US" dirty="0"/>
              <a:t>시 과적합에 따른 </a:t>
            </a:r>
            <a:r>
              <a:rPr lang="en-US" altLang="ko-KR" dirty="0"/>
              <a:t>Loss </a:t>
            </a:r>
            <a:r>
              <a:rPr lang="ko-KR" altLang="en-US" dirty="0"/>
              <a:t>증가 </a:t>
            </a:r>
            <a:endParaRPr lang="en-US" altLang="ko-KR" dirty="0"/>
          </a:p>
          <a:p>
            <a:r>
              <a:rPr lang="en-US" altLang="ko-KR" dirty="0"/>
              <a:t>1Epoch </a:t>
            </a:r>
            <a:r>
              <a:rPr lang="ko-KR" altLang="en-US" dirty="0"/>
              <a:t>종료마다 </a:t>
            </a:r>
            <a:r>
              <a:rPr lang="en-US" altLang="ko-KR" dirty="0"/>
              <a:t>shuffle </a:t>
            </a:r>
            <a:r>
              <a:rPr lang="ko-KR" altLang="en-US" dirty="0"/>
              <a:t>필요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71019FA-9671-4B6F-A637-8AD2810C0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135527"/>
              </p:ext>
            </p:extLst>
          </p:nvPr>
        </p:nvGraphicFramePr>
        <p:xfrm>
          <a:off x="2736574" y="2315818"/>
          <a:ext cx="5950226" cy="323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4696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훈련시간 비교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5667DB3E-1141-4EB1-8C0E-AED6683966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52411"/>
              </p:ext>
            </p:extLst>
          </p:nvPr>
        </p:nvGraphicFramePr>
        <p:xfrm>
          <a:off x="502237" y="1945998"/>
          <a:ext cx="5485813" cy="3181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7A82E6CD-55F6-4717-AD1E-38F7A6F4A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683881"/>
              </p:ext>
            </p:extLst>
          </p:nvPr>
        </p:nvGraphicFramePr>
        <p:xfrm>
          <a:off x="6203952" y="2027584"/>
          <a:ext cx="5385074" cy="3100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0590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 err="1">
                <a:latin typeface="+mn-ea"/>
                <a:ea typeface="+mn-ea"/>
              </a:rPr>
              <a:t>셔플시간</a:t>
            </a:r>
            <a:r>
              <a:rPr lang="ko-KR" altLang="en-US" dirty="0">
                <a:latin typeface="+mn-ea"/>
                <a:ea typeface="+mn-ea"/>
              </a:rPr>
              <a:t> 비교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400" dirty="0"/>
              <a:t>1GB </a:t>
            </a:r>
            <a:r>
              <a:rPr lang="ko-KR" altLang="en-US" sz="3400" dirty="0"/>
              <a:t>데이터셋 훈련에서 </a:t>
            </a:r>
            <a:r>
              <a:rPr lang="en-US" altLang="ko-KR" sz="3400" dirty="0"/>
              <a:t>Epoch </a:t>
            </a:r>
            <a:r>
              <a:rPr lang="ko-KR" altLang="en-US" sz="3400" dirty="0"/>
              <a:t>당 </a:t>
            </a:r>
            <a:r>
              <a:rPr lang="ko-KR" altLang="en-US" sz="3400" dirty="0" err="1"/>
              <a:t>셔플시간이</a:t>
            </a:r>
            <a:r>
              <a:rPr lang="ko-KR" altLang="en-US" sz="3400" dirty="0"/>
              <a:t> 훈련 전 </a:t>
            </a:r>
            <a:r>
              <a:rPr lang="en-US" altLang="ko-KR" sz="3400" dirty="0"/>
              <a:t>shuffle</a:t>
            </a:r>
            <a:r>
              <a:rPr lang="ko-KR" altLang="en-US" sz="3400" dirty="0"/>
              <a:t> 시간보다 증가 </a:t>
            </a:r>
            <a:endParaRPr lang="en-US" altLang="ko-KR" sz="3400" dirty="0"/>
          </a:p>
          <a:p>
            <a:pPr lvl="1"/>
            <a:r>
              <a:rPr lang="en-US" altLang="ko-KR" sz="2900" dirty="0"/>
              <a:t>1GB </a:t>
            </a:r>
            <a:r>
              <a:rPr lang="en-US" altLang="ko-KR" sz="2900" dirty="0" err="1"/>
              <a:t>Numpy</a:t>
            </a:r>
            <a:r>
              <a:rPr lang="ko-KR" altLang="en-US" sz="2900" dirty="0"/>
              <a:t> </a:t>
            </a:r>
            <a:r>
              <a:rPr lang="en-US" altLang="ko-KR" sz="2900" dirty="0"/>
              <a:t>:</a:t>
            </a:r>
            <a:r>
              <a:rPr lang="ko-KR" altLang="en-US" sz="2900" dirty="0"/>
              <a:t> </a:t>
            </a:r>
            <a:r>
              <a:rPr lang="en-US" altLang="ko-KR" sz="2900" b="1" dirty="0">
                <a:solidFill>
                  <a:srgbClr val="FF0000"/>
                </a:solidFill>
              </a:rPr>
              <a:t>4.76 </a:t>
            </a:r>
            <a:r>
              <a:rPr lang="ko-KR" altLang="en-US" sz="2900" b="1" dirty="0">
                <a:solidFill>
                  <a:srgbClr val="FF0000"/>
                </a:solidFill>
              </a:rPr>
              <a:t>→ </a:t>
            </a:r>
            <a:r>
              <a:rPr lang="en-US" altLang="ko-KR" sz="2900" b="1" dirty="0">
                <a:solidFill>
                  <a:srgbClr val="FF0000"/>
                </a:solidFill>
              </a:rPr>
              <a:t>10.74</a:t>
            </a:r>
          </a:p>
          <a:p>
            <a:pPr lvl="1"/>
            <a:r>
              <a:rPr lang="en-US" altLang="ko-KR" sz="2900" dirty="0"/>
              <a:t>1GB Multi shuffle: </a:t>
            </a:r>
            <a:r>
              <a:rPr lang="en-US" altLang="ko-KR" sz="2900" b="1" dirty="0">
                <a:solidFill>
                  <a:srgbClr val="FF0000"/>
                </a:solidFill>
              </a:rPr>
              <a:t>0.8 </a:t>
            </a:r>
            <a:r>
              <a:rPr lang="ko-KR" altLang="en-US" sz="2900" b="1" dirty="0">
                <a:solidFill>
                  <a:srgbClr val="FF0000"/>
                </a:solidFill>
              </a:rPr>
              <a:t>→ </a:t>
            </a:r>
            <a:r>
              <a:rPr lang="en-US" altLang="ko-KR" sz="2900" b="1" dirty="0">
                <a:solidFill>
                  <a:srgbClr val="FF0000"/>
                </a:solidFill>
              </a:rPr>
              <a:t>1.9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97A35E8-D262-45C8-A423-DA4B26A59C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666569"/>
              </p:ext>
            </p:extLst>
          </p:nvPr>
        </p:nvGraphicFramePr>
        <p:xfrm>
          <a:off x="3277273" y="2560476"/>
          <a:ext cx="5421554" cy="33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732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훈련시간 비교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Epoch </a:t>
            </a:r>
            <a:r>
              <a:rPr lang="ko-KR" altLang="en-US" dirty="0"/>
              <a:t>마다 </a:t>
            </a:r>
            <a:r>
              <a:rPr lang="en-US" altLang="ko-KR" dirty="0"/>
              <a:t>shuffle</a:t>
            </a:r>
            <a:r>
              <a:rPr lang="ko-KR" altLang="en-US" dirty="0"/>
              <a:t>시 전체 훈련시간 비교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FCAB9F4-2106-49B0-881C-FA27361FB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104089"/>
              </p:ext>
            </p:extLst>
          </p:nvPr>
        </p:nvGraphicFramePr>
        <p:xfrm>
          <a:off x="2895384" y="2216427"/>
          <a:ext cx="6185331" cy="320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1814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Baseline VS 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trace </a:t>
            </a:r>
            <a:r>
              <a:rPr lang="ko-KR" altLang="en-US" dirty="0"/>
              <a:t>분석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Tensorboard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en-US" altLang="ko-KR" dirty="0" err="1"/>
              <a:t>tf.summary.trace_on</a:t>
            </a:r>
            <a:r>
              <a:rPr lang="en-US" altLang="ko-KR" dirty="0"/>
              <a:t>(graph=True, profile=True)</a:t>
            </a:r>
          </a:p>
          <a:p>
            <a:pPr lvl="1"/>
            <a:r>
              <a:rPr lang="en-US" altLang="ko-KR" dirty="0" err="1">
                <a:solidFill>
                  <a:schemeClr val="accent5"/>
                </a:solidFill>
              </a:rPr>
              <a:t>tensorboard</a:t>
            </a:r>
            <a:r>
              <a:rPr lang="en-US" altLang="ko-KR" dirty="0">
                <a:solidFill>
                  <a:schemeClr val="accent5"/>
                </a:solidFill>
              </a:rPr>
              <a:t> –</a:t>
            </a:r>
            <a:r>
              <a:rPr lang="en-US" altLang="ko-KR" dirty="0" err="1">
                <a:solidFill>
                  <a:schemeClr val="accent5"/>
                </a:solidFill>
              </a:rPr>
              <a:t>logdir</a:t>
            </a:r>
            <a:r>
              <a:rPr lang="en-US" altLang="ko-KR" dirty="0">
                <a:solidFill>
                  <a:schemeClr val="accent5"/>
                </a:solidFill>
              </a:rPr>
              <a:t>  [</a:t>
            </a:r>
            <a:r>
              <a:rPr lang="en-US" altLang="ko-KR" dirty="0" err="1">
                <a:solidFill>
                  <a:schemeClr val="accent5"/>
                </a:solidFill>
              </a:rPr>
              <a:t>tf.summary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ko-KR" altLang="en-US" dirty="0">
                <a:solidFill>
                  <a:schemeClr val="accent5"/>
                </a:solidFill>
              </a:rPr>
              <a:t>생성파일 경로</a:t>
            </a:r>
            <a:r>
              <a:rPr lang="en-US" altLang="ko-KR" dirty="0">
                <a:solidFill>
                  <a:schemeClr val="accent5"/>
                </a:solidFill>
              </a:rPr>
              <a:t>] –</a:t>
            </a:r>
            <a:r>
              <a:rPr lang="en-US" altLang="ko-KR" dirty="0" err="1">
                <a:solidFill>
                  <a:schemeClr val="accent5"/>
                </a:solidFill>
              </a:rPr>
              <a:t>load_fast</a:t>
            </a:r>
            <a:r>
              <a:rPr lang="en-US" altLang="ko-KR" dirty="0">
                <a:solidFill>
                  <a:schemeClr val="accent5"/>
                </a:solidFill>
              </a:rPr>
              <a:t>=false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en-US" altLang="ko-KR" dirty="0"/>
              <a:t> 1Epoch </a:t>
            </a:r>
            <a:r>
              <a:rPr lang="ko-KR" altLang="en-US" dirty="0"/>
              <a:t>수행 시 </a:t>
            </a:r>
            <a:r>
              <a:rPr lang="en-US" altLang="ko-KR" dirty="0"/>
              <a:t>CPU, GPU  </a:t>
            </a:r>
            <a:r>
              <a:rPr lang="ko-KR" altLang="en-US" dirty="0" err="1"/>
              <a:t>트레이싱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Multi-thread shuffle(</a:t>
            </a:r>
            <a:r>
              <a:rPr lang="ko-KR" altLang="en-US" dirty="0"/>
              <a:t>최초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셔플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 err="1"/>
              <a:t>tf.data</a:t>
            </a:r>
            <a:r>
              <a:rPr lang="en-US" altLang="ko-KR" dirty="0"/>
              <a:t>(.shuffle()</a:t>
            </a:r>
            <a:r>
              <a:rPr lang="ko-KR" altLang="en-US" dirty="0"/>
              <a:t> 옵션 사용</a:t>
            </a:r>
            <a:r>
              <a:rPr lang="en-US" altLang="ko-KR" dirty="0"/>
              <a:t>)</a:t>
            </a:r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7119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(Baseline)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최초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셔플</a:t>
            </a:r>
            <a:r>
              <a:rPr lang="en-US" altLang="ko-KR" dirty="0"/>
              <a:t>(</a:t>
            </a:r>
            <a:r>
              <a:rPr lang="ko-KR" altLang="en-US" dirty="0" err="1"/>
              <a:t>트레이스에</a:t>
            </a:r>
            <a:r>
              <a:rPr lang="ko-KR" altLang="en-US" dirty="0"/>
              <a:t> 반영되지 않음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64725D7-71E7-412B-9C3F-2A3AE7B6F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98" y="2051108"/>
            <a:ext cx="9890004" cy="441454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F75888-27D8-4DEA-B440-347D166E5103}"/>
              </a:ext>
            </a:extLst>
          </p:cNvPr>
          <p:cNvSpPr/>
          <p:nvPr/>
        </p:nvSpPr>
        <p:spPr>
          <a:xfrm>
            <a:off x="4652278" y="3167936"/>
            <a:ext cx="4470572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850AAD6-E196-48FD-B71C-4F070C07A61D}"/>
              </a:ext>
            </a:extLst>
          </p:cNvPr>
          <p:cNvSpPr/>
          <p:nvPr/>
        </p:nvSpPr>
        <p:spPr>
          <a:xfrm>
            <a:off x="9142654" y="3167935"/>
            <a:ext cx="990119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B311DB-763A-4290-AD94-E03AAC7E955D}"/>
              </a:ext>
            </a:extLst>
          </p:cNvPr>
          <p:cNvSpPr txBox="1"/>
          <p:nvPr/>
        </p:nvSpPr>
        <p:spPr>
          <a:xfrm>
            <a:off x="10308302" y="2885144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Test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C55A7-5B9C-4DBB-BC0E-1C26B4F808A8}"/>
              </a:ext>
            </a:extLst>
          </p:cNvPr>
          <p:cNvSpPr/>
          <p:nvPr/>
        </p:nvSpPr>
        <p:spPr>
          <a:xfrm>
            <a:off x="10132774" y="3167935"/>
            <a:ext cx="908228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37347A-1658-4056-86F0-CD753EF87E24}"/>
              </a:ext>
            </a:extLst>
          </p:cNvPr>
          <p:cNvSpPr txBox="1"/>
          <p:nvPr/>
        </p:nvSpPr>
        <p:spPr>
          <a:xfrm>
            <a:off x="9086140" y="288223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 prop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3B87B5-ADBC-445A-AD39-6D20ABBFC195}"/>
              </a:ext>
            </a:extLst>
          </p:cNvPr>
          <p:cNvSpPr txBox="1"/>
          <p:nvPr/>
        </p:nvSpPr>
        <p:spPr>
          <a:xfrm>
            <a:off x="6445776" y="2871197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Training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36394B-FE2C-402D-8B01-B0F9AD554517}"/>
              </a:ext>
            </a:extLst>
          </p:cNvPr>
          <p:cNvSpPr txBox="1"/>
          <p:nvPr/>
        </p:nvSpPr>
        <p:spPr>
          <a:xfrm>
            <a:off x="4617294" y="3167935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60000/32(batch) = 1875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15406-3AD9-4CB3-BF5D-3E7420EC9E0D}"/>
              </a:ext>
            </a:extLst>
          </p:cNvPr>
          <p:cNvSpPr txBox="1"/>
          <p:nvPr/>
        </p:nvSpPr>
        <p:spPr>
          <a:xfrm>
            <a:off x="10093496" y="315221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10000/32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C20AB1-12C4-4ECC-A254-E13D2CAE9754}"/>
              </a:ext>
            </a:extLst>
          </p:cNvPr>
          <p:cNvSpPr/>
          <p:nvPr/>
        </p:nvSpPr>
        <p:spPr>
          <a:xfrm>
            <a:off x="3125364" y="4484214"/>
            <a:ext cx="1504067" cy="776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C069B7-2221-4BF5-B32D-7EBF0C4A7BC9}"/>
              </a:ext>
            </a:extLst>
          </p:cNvPr>
          <p:cNvSpPr txBox="1"/>
          <p:nvPr/>
        </p:nvSpPr>
        <p:spPr>
          <a:xfrm>
            <a:off x="3232314" y="4177668"/>
            <a:ext cx="154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Preprocessing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4CB513-137A-4F10-9C68-5D49487BC1FF}"/>
              </a:ext>
            </a:extLst>
          </p:cNvPr>
          <p:cNvSpPr txBox="1"/>
          <p:nvPr/>
        </p:nvSpPr>
        <p:spPr>
          <a:xfrm>
            <a:off x="3125364" y="2197456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4A0DCF-A4B3-4BC9-B840-EA8AAA0ACFFE}"/>
              </a:ext>
            </a:extLst>
          </p:cNvPr>
          <p:cNvSpPr txBox="1"/>
          <p:nvPr/>
        </p:nvSpPr>
        <p:spPr>
          <a:xfrm>
            <a:off x="3133379" y="3869276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7" name="오른쪽 대괄호 46">
            <a:extLst>
              <a:ext uri="{FF2B5EF4-FFF2-40B4-BE49-F238E27FC236}">
                <a16:creationId xmlns:a16="http://schemas.microsoft.com/office/drawing/2014/main" id="{DA3F4677-35DB-48E8-BF33-5B931ED5A2A5}"/>
              </a:ext>
            </a:extLst>
          </p:cNvPr>
          <p:cNvSpPr/>
          <p:nvPr/>
        </p:nvSpPr>
        <p:spPr>
          <a:xfrm rot="16200000">
            <a:off x="7781038" y="-342152"/>
            <a:ext cx="96220" cy="6423708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B3941E-17D1-481F-951A-80ADE43025FB}"/>
              </a:ext>
            </a:extLst>
          </p:cNvPr>
          <p:cNvSpPr txBox="1"/>
          <p:nvPr/>
        </p:nvSpPr>
        <p:spPr>
          <a:xfrm>
            <a:off x="7630375" y="2534219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Epoch(20sec)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C1C8DA7-C015-49BD-96D9-609A7E6FE27B}"/>
              </a:ext>
            </a:extLst>
          </p:cNvPr>
          <p:cNvSpPr/>
          <p:nvPr/>
        </p:nvSpPr>
        <p:spPr>
          <a:xfrm flipH="1">
            <a:off x="7520177" y="4383348"/>
            <a:ext cx="94431" cy="2078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7EE4EC-25B2-4BE9-A968-7469CF8D29B0}"/>
              </a:ext>
            </a:extLst>
          </p:cNvPr>
          <p:cNvSpPr txBox="1"/>
          <p:nvPr/>
        </p:nvSpPr>
        <p:spPr>
          <a:xfrm>
            <a:off x="7062213" y="4087296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 Batch(32)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31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데이터 파이프라인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훈련데이터 용량이 큰 경우 가용 메모리만큼 데이터를 분할 </a:t>
            </a:r>
            <a:endParaRPr lang="en-US" altLang="ko-KR" dirty="0"/>
          </a:p>
          <a:p>
            <a:r>
              <a:rPr lang="ko-KR" altLang="en-US" dirty="0"/>
              <a:t>데이터 파이프라인을 구성하여 </a:t>
            </a:r>
            <a:r>
              <a:rPr lang="ko-KR" altLang="en-US" dirty="0" err="1"/>
              <a:t>전처리된</a:t>
            </a:r>
            <a:r>
              <a:rPr lang="ko-KR" altLang="en-US" dirty="0"/>
              <a:t> 훈련데이터를 지속적으로 공급</a:t>
            </a:r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Batch </a:t>
            </a:r>
            <a:r>
              <a:rPr lang="ko-KR" altLang="en-US" dirty="0"/>
              <a:t>단위가 클 수록 훈련시간 단축</a:t>
            </a:r>
            <a:endParaRPr lang="en-US" altLang="ko-KR" dirty="0"/>
          </a:p>
          <a:p>
            <a:pPr lvl="1"/>
            <a:r>
              <a:rPr lang="en-US" altLang="ko-KR" dirty="0"/>
              <a:t>RAM to VRAM, </a:t>
            </a:r>
            <a:r>
              <a:rPr lang="ko-KR" altLang="en-US" dirty="0"/>
              <a:t>전송시간</a:t>
            </a:r>
            <a:r>
              <a:rPr lang="en-US" altLang="ko-KR" dirty="0"/>
              <a:t>, GPU</a:t>
            </a:r>
            <a:r>
              <a:rPr lang="ko-KR" altLang="en-US" dirty="0"/>
              <a:t>대기시간 감소로 인한 </a:t>
            </a:r>
            <a:r>
              <a:rPr lang="en-US" altLang="ko-KR" dirty="0"/>
              <a:t>GPU </a:t>
            </a:r>
            <a:r>
              <a:rPr lang="ko-KR" altLang="en-US" dirty="0"/>
              <a:t>활용률 극대화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5F553C3E-2F39-457C-AA89-F89793F860E5}"/>
              </a:ext>
            </a:extLst>
          </p:cNvPr>
          <p:cNvGrpSpPr/>
          <p:nvPr/>
        </p:nvGrpSpPr>
        <p:grpSpPr>
          <a:xfrm>
            <a:off x="3842080" y="4652019"/>
            <a:ext cx="7815540" cy="1482082"/>
            <a:chOff x="-904556" y="3169912"/>
            <a:chExt cx="10673396" cy="1988820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3CABF3E-B796-4D6E-9279-0853C18F5E3A}"/>
                </a:ext>
              </a:extLst>
            </p:cNvPr>
            <p:cNvSpPr/>
            <p:nvPr/>
          </p:nvSpPr>
          <p:spPr>
            <a:xfrm>
              <a:off x="1969770" y="3169913"/>
              <a:ext cx="5219699" cy="19888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CPU</a:t>
              </a:r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ko-KR" altLang="en-US" sz="1050" dirty="0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A82931-8575-4914-BE5E-DD296F7BD651}"/>
                </a:ext>
              </a:extLst>
            </p:cNvPr>
            <p:cNvSpPr/>
            <p:nvPr/>
          </p:nvSpPr>
          <p:spPr>
            <a:xfrm>
              <a:off x="7559040" y="3169912"/>
              <a:ext cx="2209800" cy="19888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dirty="0"/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GPU</a:t>
              </a: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ko-KR" altLang="en-US" sz="1050" dirty="0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427E167D-740C-45CB-A26F-D18F0815344E}"/>
                </a:ext>
              </a:extLst>
            </p:cNvPr>
            <p:cNvSpPr/>
            <p:nvPr/>
          </p:nvSpPr>
          <p:spPr>
            <a:xfrm>
              <a:off x="7956476" y="3702392"/>
              <a:ext cx="1470660" cy="1183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DNN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C0AEB681-8A5E-48FF-A4A8-FD8B4B6BFBAE}"/>
                </a:ext>
              </a:extLst>
            </p:cNvPr>
            <p:cNvSpPr/>
            <p:nvPr/>
          </p:nvSpPr>
          <p:spPr>
            <a:xfrm>
              <a:off x="2324502" y="3702392"/>
              <a:ext cx="2442978" cy="1183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Preprocessing</a:t>
              </a:r>
            </a:p>
          </p:txBody>
        </p:sp>
        <p:sp>
          <p:nvSpPr>
            <p:cNvPr id="232" name="순서도: 자기 디스크 231">
              <a:extLst>
                <a:ext uri="{FF2B5EF4-FFF2-40B4-BE49-F238E27FC236}">
                  <a16:creationId xmlns:a16="http://schemas.microsoft.com/office/drawing/2014/main" id="{B25EFA1C-4927-4D08-89CB-D7C5729AD8D3}"/>
                </a:ext>
              </a:extLst>
            </p:cNvPr>
            <p:cNvSpPr/>
            <p:nvPr/>
          </p:nvSpPr>
          <p:spPr>
            <a:xfrm>
              <a:off x="-904556" y="3475081"/>
              <a:ext cx="1165860" cy="163830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Storage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43F3DE7-D3FF-4CF3-B5A3-AE48D6B687CA}"/>
                </a:ext>
              </a:extLst>
            </p:cNvPr>
            <p:cNvSpPr/>
            <p:nvPr/>
          </p:nvSpPr>
          <p:spPr>
            <a:xfrm>
              <a:off x="5206365" y="3702392"/>
              <a:ext cx="1656155" cy="1183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Batch</a:t>
              </a: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A5654E7-7905-4C7B-9674-CE105767A947}"/>
                </a:ext>
              </a:extLst>
            </p:cNvPr>
            <p:cNvCxnSpPr>
              <a:cxnSpLocks/>
              <a:stCxn id="232" idx="4"/>
              <a:endCxn id="231" idx="1"/>
            </p:cNvCxnSpPr>
            <p:nvPr/>
          </p:nvCxnSpPr>
          <p:spPr>
            <a:xfrm>
              <a:off x="261304" y="4294231"/>
              <a:ext cx="2063198" cy="1"/>
            </a:xfrm>
            <a:prstGeom prst="line">
              <a:avLst/>
            </a:prstGeom>
            <a:ln w="57150">
              <a:solidFill>
                <a:srgbClr val="2C2C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B76D0F08-A585-4A8F-BCAF-1C536C1F5737}"/>
                </a:ext>
              </a:extLst>
            </p:cNvPr>
            <p:cNvCxnSpPr>
              <a:cxnSpLocks/>
              <a:stCxn id="233" idx="3"/>
              <a:endCxn id="230" idx="1"/>
            </p:cNvCxnSpPr>
            <p:nvPr/>
          </p:nvCxnSpPr>
          <p:spPr>
            <a:xfrm>
              <a:off x="6862520" y="4294232"/>
              <a:ext cx="1093956" cy="0"/>
            </a:xfrm>
            <a:prstGeom prst="line">
              <a:avLst/>
            </a:prstGeom>
            <a:ln w="57150">
              <a:solidFill>
                <a:srgbClr val="2C2C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AAA330DB-5674-4C16-9BAA-C5523578EB31}"/>
                </a:ext>
              </a:extLst>
            </p:cNvPr>
            <p:cNvCxnSpPr>
              <a:cxnSpLocks/>
              <a:stCxn id="231" idx="3"/>
              <a:endCxn id="233" idx="1"/>
            </p:cNvCxnSpPr>
            <p:nvPr/>
          </p:nvCxnSpPr>
          <p:spPr>
            <a:xfrm>
              <a:off x="4767479" y="4294232"/>
              <a:ext cx="438886" cy="0"/>
            </a:xfrm>
            <a:prstGeom prst="line">
              <a:avLst/>
            </a:prstGeom>
            <a:ln w="57150">
              <a:solidFill>
                <a:srgbClr val="2C2C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99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(Baseline)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1Batch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1A70B0-215A-4157-B0B4-D7684D355A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5"/>
          <a:stretch/>
        </p:blipFill>
        <p:spPr>
          <a:xfrm>
            <a:off x="1067053" y="1673178"/>
            <a:ext cx="9995395" cy="453459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11B758-E6FC-4D42-BE03-10B33914B8AC}"/>
              </a:ext>
            </a:extLst>
          </p:cNvPr>
          <p:cNvSpPr/>
          <p:nvPr/>
        </p:nvSpPr>
        <p:spPr>
          <a:xfrm>
            <a:off x="1067053" y="4122066"/>
            <a:ext cx="1961735" cy="677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8AB79B-9F5F-475A-B64A-66DC443254CD}"/>
              </a:ext>
            </a:extLst>
          </p:cNvPr>
          <p:cNvSpPr txBox="1"/>
          <p:nvPr/>
        </p:nvSpPr>
        <p:spPr>
          <a:xfrm>
            <a:off x="6689950" y="1999696"/>
            <a:ext cx="223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1 Batch(32) or 1 Step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972108-8CA6-4003-9681-1B717CA1FA19}"/>
              </a:ext>
            </a:extLst>
          </p:cNvPr>
          <p:cNvSpPr/>
          <p:nvPr/>
        </p:nvSpPr>
        <p:spPr>
          <a:xfrm>
            <a:off x="1059448" y="2672372"/>
            <a:ext cx="3400004" cy="815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72D91D-F45B-4BD8-B461-B63AB87B4E10}"/>
              </a:ext>
            </a:extLst>
          </p:cNvPr>
          <p:cNvSpPr/>
          <p:nvPr/>
        </p:nvSpPr>
        <p:spPr>
          <a:xfrm>
            <a:off x="4458467" y="2689500"/>
            <a:ext cx="6532398" cy="798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대괄호 39">
            <a:extLst>
              <a:ext uri="{FF2B5EF4-FFF2-40B4-BE49-F238E27FC236}">
                <a16:creationId xmlns:a16="http://schemas.microsoft.com/office/drawing/2014/main" id="{9C34F288-F7EC-4B8A-B790-0768CDEF9AAA}"/>
              </a:ext>
            </a:extLst>
          </p:cNvPr>
          <p:cNvSpPr/>
          <p:nvPr/>
        </p:nvSpPr>
        <p:spPr>
          <a:xfrm rot="16200000">
            <a:off x="7668597" y="-867374"/>
            <a:ext cx="114109" cy="6532399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D1CD5-7821-48F6-AE58-2B999B1379E0}"/>
              </a:ext>
            </a:extLst>
          </p:cNvPr>
          <p:cNvSpPr txBox="1"/>
          <p:nvPr/>
        </p:nvSpPr>
        <p:spPr>
          <a:xfrm>
            <a:off x="2492803" y="2343889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N-1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F7DE87-7D1D-4617-9157-3A7B1F9BBF9A}"/>
              </a:ext>
            </a:extLst>
          </p:cNvPr>
          <p:cNvSpPr txBox="1"/>
          <p:nvPr/>
        </p:nvSpPr>
        <p:spPr>
          <a:xfrm>
            <a:off x="7634964" y="2341773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633CC6-6C0F-46AC-8A3D-C3A82661E520}"/>
              </a:ext>
            </a:extLst>
          </p:cNvPr>
          <p:cNvSpPr txBox="1"/>
          <p:nvPr/>
        </p:nvSpPr>
        <p:spPr>
          <a:xfrm>
            <a:off x="1099583" y="3783512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Get_Nth</a:t>
            </a:r>
            <a:r>
              <a:rPr lang="en-US" altLang="ko-KR" sz="1600" b="1" dirty="0">
                <a:solidFill>
                  <a:srgbClr val="FF0000"/>
                </a:solidFill>
              </a:rPr>
              <a:t>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59ED6F-D8D8-44FD-A4A4-36808E9D74B8}"/>
              </a:ext>
            </a:extLst>
          </p:cNvPr>
          <p:cNvSpPr/>
          <p:nvPr/>
        </p:nvSpPr>
        <p:spPr>
          <a:xfrm>
            <a:off x="8152377" y="4122066"/>
            <a:ext cx="2048898" cy="677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8979F-714D-4FC5-96EC-7F299E386546}"/>
              </a:ext>
            </a:extLst>
          </p:cNvPr>
          <p:cNvSpPr txBox="1"/>
          <p:nvPr/>
        </p:nvSpPr>
        <p:spPr>
          <a:xfrm>
            <a:off x="8152377" y="3783512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Get_N+1th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A35BB4-B8C6-4383-B5ED-F909E5712950}"/>
              </a:ext>
            </a:extLst>
          </p:cNvPr>
          <p:cNvSpPr txBox="1"/>
          <p:nvPr/>
        </p:nvSpPr>
        <p:spPr>
          <a:xfrm>
            <a:off x="1470774" y="4784239"/>
            <a:ext cx="1285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Delete past data, </a:t>
            </a:r>
          </a:p>
          <a:p>
            <a:r>
              <a:rPr lang="en-US" altLang="ko-KR" sz="1100" b="1" dirty="0">
                <a:solidFill>
                  <a:srgbClr val="FF0000"/>
                </a:solidFill>
              </a:rPr>
              <a:t>Read next data..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1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400" dirty="0" err="1"/>
              <a:t>tf.data.shuffle</a:t>
            </a:r>
            <a:r>
              <a:rPr lang="en-US" altLang="ko-KR" sz="3400" dirty="0"/>
              <a:t>(</a:t>
            </a:r>
            <a:r>
              <a:rPr lang="en-US" altLang="ko-KR" sz="3400" dirty="0" err="1"/>
              <a:t>buffer_size</a:t>
            </a:r>
            <a:r>
              <a:rPr lang="en-US" altLang="ko-KR" sz="3400" dirty="0"/>
              <a:t>).batch(</a:t>
            </a:r>
            <a:r>
              <a:rPr lang="en-US" altLang="ko-KR" sz="3400" dirty="0" err="1"/>
              <a:t>batch_size</a:t>
            </a:r>
            <a:r>
              <a:rPr lang="en-US" altLang="ko-KR" sz="3400" dirty="0"/>
              <a:t>)</a:t>
            </a:r>
          </a:p>
          <a:p>
            <a:pPr lvl="1"/>
            <a:r>
              <a:rPr lang="en-US" altLang="ko-KR" sz="2900" dirty="0"/>
              <a:t>Batch </a:t>
            </a:r>
            <a:r>
              <a:rPr lang="ko-KR" altLang="en-US" sz="2900" dirty="0"/>
              <a:t>마다 </a:t>
            </a:r>
            <a:r>
              <a:rPr lang="ko-KR" altLang="en-US" sz="2900" dirty="0" err="1"/>
              <a:t>셔플</a:t>
            </a:r>
            <a:r>
              <a:rPr lang="ko-KR" altLang="en-US" sz="2900" dirty="0"/>
              <a:t> 수행 </a:t>
            </a:r>
            <a:endParaRPr lang="en-US" altLang="ko-KR" sz="2900" dirty="0"/>
          </a:p>
          <a:p>
            <a:pPr lvl="1"/>
            <a:r>
              <a:rPr lang="en-US" altLang="ko-KR" sz="2900" dirty="0"/>
              <a:t>Batch</a:t>
            </a:r>
            <a:r>
              <a:rPr lang="ko-KR" altLang="en-US" sz="2900" dirty="0"/>
              <a:t> 데이터</a:t>
            </a:r>
            <a:r>
              <a:rPr lang="en-US" altLang="ko-KR" sz="2900" dirty="0"/>
              <a:t> </a:t>
            </a:r>
            <a:r>
              <a:rPr lang="ko-KR" altLang="en-US" sz="2900" dirty="0"/>
              <a:t>훈련 종료 시 전체</a:t>
            </a:r>
            <a:r>
              <a:rPr lang="en-US" altLang="ko-KR" sz="2900" dirty="0"/>
              <a:t> </a:t>
            </a:r>
            <a:r>
              <a:rPr lang="ko-KR" altLang="en-US" sz="2900" dirty="0"/>
              <a:t>데이터에서 </a:t>
            </a:r>
            <a:r>
              <a:rPr lang="en-US" altLang="ko-KR" sz="2900" dirty="0" err="1"/>
              <a:t>buffer_size</a:t>
            </a:r>
            <a:r>
              <a:rPr lang="en-US" altLang="ko-KR" sz="2900" dirty="0"/>
              <a:t> </a:t>
            </a:r>
            <a:r>
              <a:rPr lang="ko-KR" altLang="en-US" sz="2900" dirty="0"/>
              <a:t>중 </a:t>
            </a:r>
            <a:r>
              <a:rPr lang="en-US" altLang="ko-KR" sz="2900" dirty="0" err="1"/>
              <a:t>batch_size</a:t>
            </a:r>
            <a:r>
              <a:rPr lang="en-US" altLang="ko-KR" sz="2900" dirty="0"/>
              <a:t> </a:t>
            </a:r>
            <a:r>
              <a:rPr lang="ko-KR" altLang="en-US" sz="2900" dirty="0"/>
              <a:t>만큼 무작위 선택</a:t>
            </a:r>
            <a:endParaRPr lang="en-US" altLang="ko-KR" sz="29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5C3B7FA-9E07-4729-B05E-7F5A5E00B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4816" r="-115" b="1"/>
          <a:stretch/>
        </p:blipFill>
        <p:spPr>
          <a:xfrm>
            <a:off x="1110636" y="2311076"/>
            <a:ext cx="9947868" cy="41545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504-C108-4318-9B2D-BAD05BDE3225}"/>
              </a:ext>
            </a:extLst>
          </p:cNvPr>
          <p:cNvSpPr/>
          <p:nvPr/>
        </p:nvSpPr>
        <p:spPr>
          <a:xfrm>
            <a:off x="4198128" y="3325906"/>
            <a:ext cx="4361657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6890E-F02F-406C-B1F7-4115E8478DF2}"/>
              </a:ext>
            </a:extLst>
          </p:cNvPr>
          <p:cNvSpPr txBox="1"/>
          <p:nvPr/>
        </p:nvSpPr>
        <p:spPr>
          <a:xfrm>
            <a:off x="2935394" y="2368571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AE2EC2-30CE-4924-951E-1C5717BC2B58}"/>
              </a:ext>
            </a:extLst>
          </p:cNvPr>
          <p:cNvSpPr/>
          <p:nvPr/>
        </p:nvSpPr>
        <p:spPr>
          <a:xfrm>
            <a:off x="8559786" y="3325905"/>
            <a:ext cx="601570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FA07C-5972-4A04-BD88-B5477883AED8}"/>
              </a:ext>
            </a:extLst>
          </p:cNvPr>
          <p:cNvSpPr txBox="1"/>
          <p:nvPr/>
        </p:nvSpPr>
        <p:spPr>
          <a:xfrm>
            <a:off x="9765390" y="301504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Test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2CA740-76CA-48AC-AB88-87CC2710537A}"/>
              </a:ext>
            </a:extLst>
          </p:cNvPr>
          <p:cNvSpPr/>
          <p:nvPr/>
        </p:nvSpPr>
        <p:spPr>
          <a:xfrm>
            <a:off x="9161356" y="3322824"/>
            <a:ext cx="1739725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64821-E42E-44B0-95BC-348E60515566}"/>
              </a:ext>
            </a:extLst>
          </p:cNvPr>
          <p:cNvSpPr txBox="1"/>
          <p:nvPr/>
        </p:nvSpPr>
        <p:spPr>
          <a:xfrm>
            <a:off x="8390399" y="302580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 prop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6B371-C98D-4903-8678-49EDC627C0DA}"/>
              </a:ext>
            </a:extLst>
          </p:cNvPr>
          <p:cNvSpPr txBox="1"/>
          <p:nvPr/>
        </p:nvSpPr>
        <p:spPr>
          <a:xfrm>
            <a:off x="5728178" y="3016468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Training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F009ED-5A8F-4EF5-ADC0-D46F6D0AACB9}"/>
              </a:ext>
            </a:extLst>
          </p:cNvPr>
          <p:cNvSpPr txBox="1"/>
          <p:nvPr/>
        </p:nvSpPr>
        <p:spPr>
          <a:xfrm>
            <a:off x="2935394" y="4023979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8F34BE-8047-403A-880D-089D84DDA2AE}"/>
              </a:ext>
            </a:extLst>
          </p:cNvPr>
          <p:cNvSpPr txBox="1"/>
          <p:nvPr/>
        </p:nvSpPr>
        <p:spPr>
          <a:xfrm>
            <a:off x="5447654" y="3559705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60000/32(batch) = 1875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6004F-8777-4239-8E8F-0C27DB3AF2BF}"/>
              </a:ext>
            </a:extLst>
          </p:cNvPr>
          <p:cNvSpPr txBox="1"/>
          <p:nvPr/>
        </p:nvSpPr>
        <p:spPr>
          <a:xfrm>
            <a:off x="9588628" y="3572255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10000/32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6AEE860D-05E3-4C3E-B954-80CECCC10450}"/>
              </a:ext>
            </a:extLst>
          </p:cNvPr>
          <p:cNvSpPr/>
          <p:nvPr/>
        </p:nvSpPr>
        <p:spPr>
          <a:xfrm rot="16200000">
            <a:off x="7502991" y="-320735"/>
            <a:ext cx="93230" cy="6702950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1978E-2AA0-4A0C-A5C6-7ABBE07BD954}"/>
              </a:ext>
            </a:extLst>
          </p:cNvPr>
          <p:cNvSpPr txBox="1"/>
          <p:nvPr/>
        </p:nvSpPr>
        <p:spPr>
          <a:xfrm>
            <a:off x="7211212" y="2693762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Epoch(15sec)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950B5E-C6BC-45FE-A5D4-B05A783DBFC5}"/>
              </a:ext>
            </a:extLst>
          </p:cNvPr>
          <p:cNvSpPr/>
          <p:nvPr/>
        </p:nvSpPr>
        <p:spPr>
          <a:xfrm>
            <a:off x="2961232" y="5147650"/>
            <a:ext cx="1277831" cy="480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C3928-F154-4325-BC75-458DB142D777}"/>
              </a:ext>
            </a:extLst>
          </p:cNvPr>
          <p:cNvSpPr txBox="1"/>
          <p:nvPr/>
        </p:nvSpPr>
        <p:spPr>
          <a:xfrm>
            <a:off x="2944358" y="4839873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Preprocessing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31C94D-7EC2-486B-A1FD-49C996306432}"/>
              </a:ext>
            </a:extLst>
          </p:cNvPr>
          <p:cNvSpPr/>
          <p:nvPr/>
        </p:nvSpPr>
        <p:spPr>
          <a:xfrm flipH="1">
            <a:off x="5814825" y="4325450"/>
            <a:ext cx="94431" cy="2078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506CE6-7E83-4D31-BF5E-E82DE41C92F3}"/>
              </a:ext>
            </a:extLst>
          </p:cNvPr>
          <p:cNvSpPr txBox="1"/>
          <p:nvPr/>
        </p:nvSpPr>
        <p:spPr>
          <a:xfrm>
            <a:off x="5353584" y="4006502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 Batch(32)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43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 Batch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2BF8D0-B2D5-49EA-8007-96E01A4EE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63"/>
          <a:stretch/>
        </p:blipFill>
        <p:spPr>
          <a:xfrm>
            <a:off x="1059448" y="1541577"/>
            <a:ext cx="9857205" cy="47462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75BF7C-D640-4E3F-89CF-3B9DA962EEF5}"/>
              </a:ext>
            </a:extLst>
          </p:cNvPr>
          <p:cNvSpPr/>
          <p:nvPr/>
        </p:nvSpPr>
        <p:spPr>
          <a:xfrm>
            <a:off x="1129552" y="5048582"/>
            <a:ext cx="770965" cy="1002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9DF450-93AD-407C-A8FB-37A7DB223507}"/>
              </a:ext>
            </a:extLst>
          </p:cNvPr>
          <p:cNvSpPr txBox="1"/>
          <p:nvPr/>
        </p:nvSpPr>
        <p:spPr>
          <a:xfrm>
            <a:off x="6242148" y="2050307"/>
            <a:ext cx="223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1 Batch(32) or 1 Step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D23EEF-3C59-4767-A324-00D80C8F5868}"/>
              </a:ext>
            </a:extLst>
          </p:cNvPr>
          <p:cNvSpPr/>
          <p:nvPr/>
        </p:nvSpPr>
        <p:spPr>
          <a:xfrm>
            <a:off x="1059448" y="2672372"/>
            <a:ext cx="2741588" cy="815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61C130-9952-4268-B157-6CAD1614F3CD}"/>
              </a:ext>
            </a:extLst>
          </p:cNvPr>
          <p:cNvSpPr/>
          <p:nvPr/>
        </p:nvSpPr>
        <p:spPr>
          <a:xfrm>
            <a:off x="3801036" y="2672372"/>
            <a:ext cx="7115616" cy="815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id="{4603D2ED-08CE-4185-97ED-439EC97412DF}"/>
              </a:ext>
            </a:extLst>
          </p:cNvPr>
          <p:cNvSpPr/>
          <p:nvPr/>
        </p:nvSpPr>
        <p:spPr>
          <a:xfrm rot="16200000">
            <a:off x="7280577" y="-1094929"/>
            <a:ext cx="156534" cy="7115616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CB6DE-DEED-4DAA-A441-836984EB4CD3}"/>
              </a:ext>
            </a:extLst>
          </p:cNvPr>
          <p:cNvSpPr txBox="1"/>
          <p:nvPr/>
        </p:nvSpPr>
        <p:spPr>
          <a:xfrm>
            <a:off x="2160777" y="2371869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N-1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F21DF-48E1-4D47-A348-364FACBAB966}"/>
              </a:ext>
            </a:extLst>
          </p:cNvPr>
          <p:cNvSpPr txBox="1"/>
          <p:nvPr/>
        </p:nvSpPr>
        <p:spPr>
          <a:xfrm>
            <a:off x="7187162" y="2395106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33CB80-2EA9-44B2-82C7-4161889386E0}"/>
              </a:ext>
            </a:extLst>
          </p:cNvPr>
          <p:cNvSpPr txBox="1"/>
          <p:nvPr/>
        </p:nvSpPr>
        <p:spPr>
          <a:xfrm>
            <a:off x="672202" y="4692901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Get_Nth</a:t>
            </a:r>
            <a:r>
              <a:rPr lang="en-US" altLang="ko-KR" sz="1600" b="1" dirty="0">
                <a:solidFill>
                  <a:srgbClr val="FF0000"/>
                </a:solidFill>
              </a:rPr>
              <a:t>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8BA181-3A75-46CC-9372-5C935FD9FB10}"/>
              </a:ext>
            </a:extLst>
          </p:cNvPr>
          <p:cNvSpPr/>
          <p:nvPr/>
        </p:nvSpPr>
        <p:spPr>
          <a:xfrm>
            <a:off x="8211669" y="5048581"/>
            <a:ext cx="770965" cy="1002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358CDFA-710D-4AB0-A009-5AB537ED6E45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>
            <a:off x="1497910" y="5850863"/>
            <a:ext cx="2899526" cy="2741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5BE68-56E1-4268-9183-F4A30C0CDBDB}"/>
              </a:ext>
            </a:extLst>
          </p:cNvPr>
          <p:cNvSpPr txBox="1"/>
          <p:nvPr/>
        </p:nvSpPr>
        <p:spPr>
          <a:xfrm>
            <a:off x="7530526" y="4661129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Get_N+1th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6CDB29-2F44-4367-9C45-375DD6594333}"/>
              </a:ext>
            </a:extLst>
          </p:cNvPr>
          <p:cNvSpPr/>
          <p:nvPr/>
        </p:nvSpPr>
        <p:spPr>
          <a:xfrm>
            <a:off x="1235055" y="6051176"/>
            <a:ext cx="262855" cy="14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36FB00-82A9-42BF-83DD-E34BCE44A60A}"/>
              </a:ext>
            </a:extLst>
          </p:cNvPr>
          <p:cNvSpPr txBox="1"/>
          <p:nvPr/>
        </p:nvSpPr>
        <p:spPr>
          <a:xfrm>
            <a:off x="4397436" y="5681586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Shuffle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5704C7-AF7C-4208-895E-73BF6A3C566F}"/>
              </a:ext>
            </a:extLst>
          </p:cNvPr>
          <p:cNvSpPr/>
          <p:nvPr/>
        </p:nvSpPr>
        <p:spPr>
          <a:xfrm>
            <a:off x="8334296" y="6073138"/>
            <a:ext cx="262855" cy="14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8D05829-56F1-4210-B09E-5ADB01C1C855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232921" y="5850863"/>
            <a:ext cx="3101375" cy="29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794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/>
              <a:t>tf.data</a:t>
            </a:r>
            <a:r>
              <a:rPr lang="ko-KR" altLang="en-US" sz="3600" dirty="0"/>
              <a:t>는 </a:t>
            </a:r>
            <a:r>
              <a:rPr lang="en-US" altLang="ko-KR" sz="3600" dirty="0"/>
              <a:t>Step</a:t>
            </a:r>
            <a:r>
              <a:rPr lang="ko-KR" altLang="en-US" sz="3600" dirty="0"/>
              <a:t>당 </a:t>
            </a:r>
            <a:r>
              <a:rPr lang="en-US" altLang="ko-KR" sz="3600" dirty="0"/>
              <a:t>Shuffle</a:t>
            </a:r>
            <a:r>
              <a:rPr lang="ko-KR" altLang="en-US" sz="3600" dirty="0"/>
              <a:t>을 수행함에도 불구하고 </a:t>
            </a:r>
            <a:r>
              <a:rPr lang="en-US" altLang="ko-KR" sz="3600" dirty="0"/>
              <a:t>baseline</a:t>
            </a:r>
            <a:r>
              <a:rPr lang="ko-KR" altLang="en-US" sz="3600" dirty="0"/>
              <a:t>보다 빠름</a:t>
            </a:r>
            <a:endParaRPr lang="en-US" altLang="ko-KR" sz="3600" dirty="0"/>
          </a:p>
          <a:p>
            <a:r>
              <a:rPr lang="en-US" altLang="ko-KR" sz="3600" dirty="0"/>
              <a:t>Batching </a:t>
            </a:r>
            <a:r>
              <a:rPr lang="ko-KR" altLang="en-US" sz="3600" dirty="0"/>
              <a:t>과정에서 </a:t>
            </a:r>
            <a:r>
              <a:rPr lang="en-US" altLang="ko-KR" sz="3600" dirty="0"/>
              <a:t>Baseline</a:t>
            </a:r>
            <a:r>
              <a:rPr lang="ko-KR" altLang="en-US" sz="3600" dirty="0"/>
              <a:t>이 </a:t>
            </a:r>
            <a:r>
              <a:rPr lang="en-US" altLang="ko-KR" sz="3600" dirty="0" err="1"/>
              <a:t>tf.data</a:t>
            </a:r>
            <a:r>
              <a:rPr lang="en-US" altLang="ko-KR" sz="3600" dirty="0"/>
              <a:t> </a:t>
            </a:r>
            <a:r>
              <a:rPr lang="ko-KR" altLang="en-US" sz="3600" dirty="0"/>
              <a:t>보다 </a:t>
            </a:r>
            <a:r>
              <a:rPr lang="en-US" altLang="ko-KR" sz="3600" b="1" dirty="0">
                <a:solidFill>
                  <a:srgbClr val="FF0000"/>
                </a:solidFill>
              </a:rPr>
              <a:t>288% </a:t>
            </a:r>
            <a:r>
              <a:rPr lang="ko-KR" altLang="en-US" sz="3600" dirty="0"/>
              <a:t>더 </a:t>
            </a:r>
            <a:r>
              <a:rPr lang="ko-KR" altLang="en-US" sz="3600" dirty="0" err="1"/>
              <a:t>오래걸림</a:t>
            </a:r>
            <a:r>
              <a:rPr lang="ko-KR" altLang="en-US" sz="3600" dirty="0"/>
              <a:t> </a:t>
            </a:r>
            <a:endParaRPr lang="en-US" altLang="ko-KR" sz="3600" dirty="0"/>
          </a:p>
          <a:p>
            <a:r>
              <a:rPr lang="en-US" altLang="ko-KR" sz="3600" dirty="0"/>
              <a:t>GPU</a:t>
            </a:r>
            <a:r>
              <a:rPr lang="ko-KR" altLang="en-US" sz="3600" dirty="0"/>
              <a:t> </a:t>
            </a:r>
            <a:r>
              <a:rPr lang="en-US" altLang="ko-KR" sz="3600" dirty="0"/>
              <a:t>idle Time</a:t>
            </a:r>
            <a:r>
              <a:rPr lang="ko-KR" altLang="en-US" sz="3600" dirty="0"/>
              <a:t> ↓</a:t>
            </a:r>
            <a:r>
              <a:rPr lang="en-US" altLang="ko-KR" sz="3600" dirty="0"/>
              <a:t>GPU</a:t>
            </a:r>
            <a:r>
              <a:rPr lang="ko-KR" altLang="en-US" sz="3600" dirty="0"/>
              <a:t> </a:t>
            </a:r>
            <a:r>
              <a:rPr lang="en-US" altLang="ko-KR" sz="3600" dirty="0"/>
              <a:t>Utilization </a:t>
            </a:r>
            <a:r>
              <a:rPr lang="ko-KR" altLang="en-US" sz="3600" dirty="0"/>
              <a:t>↑</a:t>
            </a:r>
            <a:endParaRPr lang="en-US" altLang="ko-KR" sz="3600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82CA89-D05E-4C56-AAAC-3025F5F3A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48296"/>
              </p:ext>
            </p:extLst>
          </p:nvPr>
        </p:nvGraphicFramePr>
        <p:xfrm>
          <a:off x="6641236" y="4447141"/>
          <a:ext cx="5372100" cy="18406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426762123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14484066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64000308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Baseline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tf.data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74723"/>
                  </a:ext>
                </a:extLst>
              </a:tr>
              <a:tr h="684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Batching time(ns.)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622.047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215.91</a:t>
                      </a:r>
                      <a:endParaRPr lang="ko-KR" altLang="en-US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67751"/>
                  </a:ext>
                </a:extLst>
              </a:tr>
              <a:tr h="7273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Elapsed time for 1Epoch(Sec.)</a:t>
                      </a:r>
                      <a:endParaRPr lang="ko-KR" altLang="en-US" sz="14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20</a:t>
                      </a:r>
                      <a:endParaRPr lang="ko-KR" altLang="en-US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15</a:t>
                      </a:r>
                      <a:endParaRPr lang="ko-KR" altLang="en-US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77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441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ko-KR" altLang="en-US" dirty="0">
                <a:latin typeface="+mn-ea"/>
                <a:ea typeface="+mn-ea"/>
              </a:rPr>
              <a:t>  </a:t>
            </a:r>
            <a:r>
              <a:rPr lang="en-US" altLang="ko-KR" dirty="0">
                <a:latin typeface="+mn-ea"/>
                <a:ea typeface="+mn-ea"/>
              </a:rPr>
              <a:t>pipeline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68793" y="95903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tf.data.Dataset.from_tensor_slice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).shuffle(60000).batch(32)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8360E29-7B9D-4A2A-9DE5-8A542692C3C2}"/>
              </a:ext>
            </a:extLst>
          </p:cNvPr>
          <p:cNvSpPr/>
          <p:nvPr/>
        </p:nvSpPr>
        <p:spPr>
          <a:xfrm>
            <a:off x="426451" y="2930561"/>
            <a:ext cx="705097" cy="9138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1E9939D-D5DA-456E-B45A-ACA5B0265AF9}"/>
              </a:ext>
            </a:extLst>
          </p:cNvPr>
          <p:cNvSpPr/>
          <p:nvPr/>
        </p:nvSpPr>
        <p:spPr>
          <a:xfrm>
            <a:off x="426451" y="4020719"/>
            <a:ext cx="705097" cy="4433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B11F987-A25D-46A1-9E45-26089A6BAF1C}"/>
              </a:ext>
            </a:extLst>
          </p:cNvPr>
          <p:cNvSpPr/>
          <p:nvPr/>
        </p:nvSpPr>
        <p:spPr>
          <a:xfrm>
            <a:off x="1345866" y="4019882"/>
            <a:ext cx="2367486" cy="4493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idle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EE38C77-508F-4B11-845F-104299EA027F}"/>
              </a:ext>
            </a:extLst>
          </p:cNvPr>
          <p:cNvSpPr/>
          <p:nvPr/>
        </p:nvSpPr>
        <p:spPr>
          <a:xfrm>
            <a:off x="1336374" y="2919859"/>
            <a:ext cx="10586833" cy="92304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9527C5-E3A7-4A3A-8628-C0948DA50198}"/>
              </a:ext>
            </a:extLst>
          </p:cNvPr>
          <p:cNvSpPr/>
          <p:nvPr/>
        </p:nvSpPr>
        <p:spPr>
          <a:xfrm>
            <a:off x="1340591" y="3651719"/>
            <a:ext cx="707302" cy="1879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Preprocess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895FF8-0958-48DC-937D-FF092E23CF08}"/>
              </a:ext>
            </a:extLst>
          </p:cNvPr>
          <p:cNvSpPr/>
          <p:nvPr/>
        </p:nvSpPr>
        <p:spPr>
          <a:xfrm>
            <a:off x="2049518" y="3646093"/>
            <a:ext cx="961317" cy="1934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3037D-2B69-45D9-B53E-588B567AA626}"/>
              </a:ext>
            </a:extLst>
          </p:cNvPr>
          <p:cNvSpPr/>
          <p:nvPr/>
        </p:nvSpPr>
        <p:spPr>
          <a:xfrm>
            <a:off x="2998953" y="2923716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0C336CE-6AC5-4300-A182-F202FA0E5BD1}"/>
              </a:ext>
            </a:extLst>
          </p:cNvPr>
          <p:cNvSpPr/>
          <p:nvPr/>
        </p:nvSpPr>
        <p:spPr>
          <a:xfrm>
            <a:off x="4870462" y="4020000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3A9200-1F87-41E2-8C8C-04F9BEADD619}"/>
              </a:ext>
            </a:extLst>
          </p:cNvPr>
          <p:cNvSpPr/>
          <p:nvPr/>
        </p:nvSpPr>
        <p:spPr>
          <a:xfrm>
            <a:off x="3717950" y="4019882"/>
            <a:ext cx="1152511" cy="4485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7B31D-FC1B-4267-97FC-3FC8FB8C241E}"/>
              </a:ext>
            </a:extLst>
          </p:cNvPr>
          <p:cNvSpPr txBox="1"/>
          <p:nvPr/>
        </p:nvSpPr>
        <p:spPr>
          <a:xfrm>
            <a:off x="1342654" y="2924391"/>
            <a:ext cx="284095" cy="26161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A1B156-2A94-402A-991A-673D4EC1F0AA}"/>
              </a:ext>
            </a:extLst>
          </p:cNvPr>
          <p:cNvSpPr txBox="1"/>
          <p:nvPr/>
        </p:nvSpPr>
        <p:spPr>
          <a:xfrm>
            <a:off x="9875416" y="3172416"/>
            <a:ext cx="201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Prepare</a:t>
            </a:r>
          </a:p>
          <a:p>
            <a:pPr algn="ctr"/>
            <a:r>
              <a:rPr lang="en-US" altLang="ko-KR" sz="1200" b="1" dirty="0"/>
              <a:t>Back Propagation</a:t>
            </a:r>
            <a:endParaRPr lang="ko-KR" altLang="en-US" sz="12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20623F-ED25-4878-A6C4-1A95B43A1433}"/>
              </a:ext>
            </a:extLst>
          </p:cNvPr>
          <p:cNvSpPr/>
          <p:nvPr/>
        </p:nvSpPr>
        <p:spPr>
          <a:xfrm>
            <a:off x="3413924" y="3461199"/>
            <a:ext cx="1142524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B37BF-8E20-4129-BA3C-62494A2C60B1}"/>
              </a:ext>
            </a:extLst>
          </p:cNvPr>
          <p:cNvSpPr/>
          <p:nvPr/>
        </p:nvSpPr>
        <p:spPr>
          <a:xfrm>
            <a:off x="3412256" y="3656411"/>
            <a:ext cx="566276" cy="1880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CDD6639-94B5-48E2-B7FE-91D35789A96A}"/>
              </a:ext>
            </a:extLst>
          </p:cNvPr>
          <p:cNvSpPr/>
          <p:nvPr/>
        </p:nvSpPr>
        <p:spPr>
          <a:xfrm>
            <a:off x="4556127" y="2926089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ACE2C1C-BC7A-4DB3-9BB2-399BAFD2A1F3}"/>
              </a:ext>
            </a:extLst>
          </p:cNvPr>
          <p:cNvSpPr/>
          <p:nvPr/>
        </p:nvSpPr>
        <p:spPr>
          <a:xfrm>
            <a:off x="7805426" y="2926807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6D9D8C-6FF8-4029-B4CA-434E2C8B5B8A}"/>
              </a:ext>
            </a:extLst>
          </p:cNvPr>
          <p:cNvSpPr txBox="1"/>
          <p:nvPr/>
        </p:nvSpPr>
        <p:spPr>
          <a:xfrm>
            <a:off x="3725068" y="4025874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1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940653E-128D-417A-82C2-5FE64662F901}"/>
              </a:ext>
            </a:extLst>
          </p:cNvPr>
          <p:cNvSpPr txBox="1"/>
          <p:nvPr/>
        </p:nvSpPr>
        <p:spPr>
          <a:xfrm>
            <a:off x="4968987" y="2928830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252BF70-2CB5-4CBA-84B1-6A35A4F9ED4E}"/>
              </a:ext>
            </a:extLst>
          </p:cNvPr>
          <p:cNvSpPr txBox="1"/>
          <p:nvPr/>
        </p:nvSpPr>
        <p:spPr>
          <a:xfrm>
            <a:off x="3403228" y="2926027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2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89642E6-C40D-40B1-B9F6-3D41C3CCBF12}"/>
              </a:ext>
            </a:extLst>
          </p:cNvPr>
          <p:cNvSpPr/>
          <p:nvPr/>
        </p:nvSpPr>
        <p:spPr>
          <a:xfrm>
            <a:off x="4976343" y="3465985"/>
            <a:ext cx="1191670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20AF634-4A2F-4B21-84C2-3A8A5E41EA0A}"/>
              </a:ext>
            </a:extLst>
          </p:cNvPr>
          <p:cNvSpPr/>
          <p:nvPr/>
        </p:nvSpPr>
        <p:spPr>
          <a:xfrm>
            <a:off x="4968910" y="3654248"/>
            <a:ext cx="583138" cy="17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10EDDCD-BEE7-4C88-BDC3-29D05D962931}"/>
              </a:ext>
            </a:extLst>
          </p:cNvPr>
          <p:cNvSpPr/>
          <p:nvPr/>
        </p:nvSpPr>
        <p:spPr>
          <a:xfrm>
            <a:off x="6173693" y="2923169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21D3452-1AC6-4D0A-8CF1-899316F5BF05}"/>
              </a:ext>
            </a:extLst>
          </p:cNvPr>
          <p:cNvSpPr/>
          <p:nvPr/>
        </p:nvSpPr>
        <p:spPr>
          <a:xfrm>
            <a:off x="2039892" y="3461143"/>
            <a:ext cx="953389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827B775-DD84-4BC1-AA1A-FA7E84F97DC8}"/>
              </a:ext>
            </a:extLst>
          </p:cNvPr>
          <p:cNvSpPr/>
          <p:nvPr/>
        </p:nvSpPr>
        <p:spPr>
          <a:xfrm>
            <a:off x="5280603" y="4018669"/>
            <a:ext cx="1202134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E615868-B60C-464C-958F-60BE5A9817C1}"/>
              </a:ext>
            </a:extLst>
          </p:cNvPr>
          <p:cNvSpPr txBox="1"/>
          <p:nvPr/>
        </p:nvSpPr>
        <p:spPr>
          <a:xfrm>
            <a:off x="5280934" y="4021170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2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4BE2A94-16B0-4A73-B24C-E8F3845B53D3}"/>
              </a:ext>
            </a:extLst>
          </p:cNvPr>
          <p:cNvSpPr/>
          <p:nvPr/>
        </p:nvSpPr>
        <p:spPr>
          <a:xfrm>
            <a:off x="6482312" y="4017993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16D9C9C-7A72-46D6-BF1E-E4FBDDD23D7B}"/>
              </a:ext>
            </a:extLst>
          </p:cNvPr>
          <p:cNvSpPr/>
          <p:nvPr/>
        </p:nvSpPr>
        <p:spPr>
          <a:xfrm>
            <a:off x="6891149" y="4017992"/>
            <a:ext cx="1202134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965AC3-4127-4BDC-927E-5C4BED22EB85}"/>
              </a:ext>
            </a:extLst>
          </p:cNvPr>
          <p:cNvSpPr txBox="1"/>
          <p:nvPr/>
        </p:nvSpPr>
        <p:spPr>
          <a:xfrm>
            <a:off x="6902865" y="4017990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D01202-492A-421F-9AC8-C4FF2113AD14}"/>
              </a:ext>
            </a:extLst>
          </p:cNvPr>
          <p:cNvSpPr txBox="1"/>
          <p:nvPr/>
        </p:nvSpPr>
        <p:spPr>
          <a:xfrm>
            <a:off x="6578028" y="2922275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…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0988213-28D9-4C97-AB0F-BF33882BE53B}"/>
              </a:ext>
            </a:extLst>
          </p:cNvPr>
          <p:cNvSpPr/>
          <p:nvPr/>
        </p:nvSpPr>
        <p:spPr>
          <a:xfrm>
            <a:off x="6592933" y="3464355"/>
            <a:ext cx="1205154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B11C25-2E46-4579-88D8-596B1235FE56}"/>
              </a:ext>
            </a:extLst>
          </p:cNvPr>
          <p:cNvSpPr/>
          <p:nvPr/>
        </p:nvSpPr>
        <p:spPr>
          <a:xfrm>
            <a:off x="6585500" y="3652618"/>
            <a:ext cx="583138" cy="17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7B597CE-EEC5-4176-8B0A-D113B4377257}"/>
              </a:ext>
            </a:extLst>
          </p:cNvPr>
          <p:cNvSpPr/>
          <p:nvPr/>
        </p:nvSpPr>
        <p:spPr>
          <a:xfrm>
            <a:off x="8092433" y="4017992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6DB6F50-D203-42A3-8993-7FA6EEF6674C}"/>
              </a:ext>
            </a:extLst>
          </p:cNvPr>
          <p:cNvSpPr/>
          <p:nvPr/>
        </p:nvSpPr>
        <p:spPr>
          <a:xfrm>
            <a:off x="8501270" y="4017991"/>
            <a:ext cx="1202134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C663C37-9F0C-4795-A2A3-57C95BE0950D}"/>
              </a:ext>
            </a:extLst>
          </p:cNvPr>
          <p:cNvSpPr txBox="1"/>
          <p:nvPr/>
        </p:nvSpPr>
        <p:spPr>
          <a:xfrm>
            <a:off x="8506293" y="4025873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…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2690BEA-F937-486F-B57C-BEDFA27E4341}"/>
              </a:ext>
            </a:extLst>
          </p:cNvPr>
          <p:cNvSpPr/>
          <p:nvPr/>
        </p:nvSpPr>
        <p:spPr>
          <a:xfrm>
            <a:off x="9423592" y="2926094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D4AFE44-9BEF-479E-9839-A3F9D9E99E50}"/>
              </a:ext>
            </a:extLst>
          </p:cNvPr>
          <p:cNvSpPr/>
          <p:nvPr/>
        </p:nvSpPr>
        <p:spPr>
          <a:xfrm>
            <a:off x="8221638" y="3463557"/>
            <a:ext cx="1191670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22FBED4-206F-4505-BE32-AE527571B848}"/>
              </a:ext>
            </a:extLst>
          </p:cNvPr>
          <p:cNvSpPr/>
          <p:nvPr/>
        </p:nvSpPr>
        <p:spPr>
          <a:xfrm>
            <a:off x="8214299" y="3658498"/>
            <a:ext cx="583138" cy="17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DD30DF5-D45C-4851-A9A1-39AD48C953D1}"/>
              </a:ext>
            </a:extLst>
          </p:cNvPr>
          <p:cNvSpPr txBox="1"/>
          <p:nvPr/>
        </p:nvSpPr>
        <p:spPr>
          <a:xfrm>
            <a:off x="8214298" y="2929970"/>
            <a:ext cx="277877" cy="24622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N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CC9F39C-B1C8-45FE-8177-63E51D411558}"/>
              </a:ext>
            </a:extLst>
          </p:cNvPr>
          <p:cNvSpPr/>
          <p:nvPr/>
        </p:nvSpPr>
        <p:spPr>
          <a:xfrm>
            <a:off x="9702129" y="4017991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7D4D95D-F661-4FD1-98F0-FEB7264A688B}"/>
              </a:ext>
            </a:extLst>
          </p:cNvPr>
          <p:cNvSpPr/>
          <p:nvPr/>
        </p:nvSpPr>
        <p:spPr>
          <a:xfrm>
            <a:off x="10110966" y="4017990"/>
            <a:ext cx="1299877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270AB7C-B61F-4B9D-B1D6-D1C09A0FF9B0}"/>
              </a:ext>
            </a:extLst>
          </p:cNvPr>
          <p:cNvSpPr txBox="1"/>
          <p:nvPr/>
        </p:nvSpPr>
        <p:spPr>
          <a:xfrm>
            <a:off x="10115988" y="4025872"/>
            <a:ext cx="352899" cy="21544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b="1" dirty="0">
              <a:solidFill>
                <a:schemeClr val="tx2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7B4FC11-6928-436C-AF5F-3D2E690E3DDA}"/>
              </a:ext>
            </a:extLst>
          </p:cNvPr>
          <p:cNvSpPr txBox="1"/>
          <p:nvPr/>
        </p:nvSpPr>
        <p:spPr>
          <a:xfrm>
            <a:off x="10099552" y="4017989"/>
            <a:ext cx="420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N-1</a:t>
            </a:r>
            <a:endParaRPr lang="ko-KR" altLang="en-US" sz="10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FDFC571-1B47-49D3-92DE-24CCEED2A34D}"/>
              </a:ext>
            </a:extLst>
          </p:cNvPr>
          <p:cNvSpPr/>
          <p:nvPr/>
        </p:nvSpPr>
        <p:spPr>
          <a:xfrm>
            <a:off x="11416381" y="4017645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7014B62-6C6C-4B1E-B149-4CC33F2A2C29}"/>
              </a:ext>
            </a:extLst>
          </p:cNvPr>
          <p:cNvCxnSpPr>
            <a:cxnSpLocks/>
          </p:cNvCxnSpPr>
          <p:nvPr/>
        </p:nvCxnSpPr>
        <p:spPr>
          <a:xfrm>
            <a:off x="3389011" y="3855709"/>
            <a:ext cx="301057" cy="15861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84E2F5AA-504A-40D0-867F-B8BCD09222FB}"/>
              </a:ext>
            </a:extLst>
          </p:cNvPr>
          <p:cNvCxnSpPr>
            <a:cxnSpLocks/>
          </p:cNvCxnSpPr>
          <p:nvPr/>
        </p:nvCxnSpPr>
        <p:spPr>
          <a:xfrm>
            <a:off x="4989551" y="3846677"/>
            <a:ext cx="301057" cy="15861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F448FC0-6EAB-48F6-8BD4-8C197FC52A4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592277" y="2706516"/>
            <a:ext cx="3375388" cy="123407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A3EF133-257E-4439-9E15-73447EA111BA}"/>
              </a:ext>
            </a:extLst>
          </p:cNvPr>
          <p:cNvCxnSpPr>
            <a:cxnSpLocks/>
          </p:cNvCxnSpPr>
          <p:nvPr/>
        </p:nvCxnSpPr>
        <p:spPr>
          <a:xfrm flipH="1">
            <a:off x="5175137" y="2699263"/>
            <a:ext cx="1797537" cy="124132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1CBDD6-CF61-4170-B153-92F237DB5BCA}"/>
              </a:ext>
            </a:extLst>
          </p:cNvPr>
          <p:cNvSpPr txBox="1"/>
          <p:nvPr/>
        </p:nvSpPr>
        <p:spPr>
          <a:xfrm>
            <a:off x="6967665" y="2537239"/>
            <a:ext cx="2921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GPU, CPU </a:t>
            </a:r>
            <a:r>
              <a:rPr lang="ko-KR" altLang="en-US" sz="1600" b="1" dirty="0">
                <a:solidFill>
                  <a:srgbClr val="FF0000"/>
                </a:solidFill>
              </a:rPr>
              <a:t>비동기적 연산수행</a:t>
            </a: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4E3FB174-EAAC-445D-A080-478A22730B5F}"/>
              </a:ext>
            </a:extLst>
          </p:cNvPr>
          <p:cNvCxnSpPr>
            <a:cxnSpLocks/>
            <a:stCxn id="151" idx="1"/>
          </p:cNvCxnSpPr>
          <p:nvPr/>
        </p:nvCxnSpPr>
        <p:spPr>
          <a:xfrm flipH="1">
            <a:off x="3650721" y="2084253"/>
            <a:ext cx="732146" cy="164193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50E06A0-EE2C-483F-BEE7-A84B75C91833}"/>
              </a:ext>
            </a:extLst>
          </p:cNvPr>
          <p:cNvSpPr txBox="1"/>
          <p:nvPr/>
        </p:nvSpPr>
        <p:spPr>
          <a:xfrm>
            <a:off x="4382867" y="1914976"/>
            <a:ext cx="399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전체 </a:t>
            </a:r>
            <a:r>
              <a:rPr lang="en-US" altLang="ko-KR" sz="1600" b="1" dirty="0">
                <a:solidFill>
                  <a:srgbClr val="FF0000"/>
                </a:solidFill>
              </a:rPr>
              <a:t>60000</a:t>
            </a:r>
            <a:r>
              <a:rPr lang="ko-KR" altLang="en-US" sz="1600" b="1" dirty="0">
                <a:solidFill>
                  <a:srgbClr val="FF0000"/>
                </a:solidFill>
              </a:rPr>
              <a:t>개 데이터 중 </a:t>
            </a:r>
            <a:r>
              <a:rPr lang="en-US" altLang="ko-KR" sz="1600" b="1" dirty="0">
                <a:solidFill>
                  <a:srgbClr val="FF0000"/>
                </a:solidFill>
              </a:rPr>
              <a:t>32</a:t>
            </a:r>
            <a:r>
              <a:rPr lang="ko-KR" altLang="en-US" sz="1600" b="1" dirty="0">
                <a:solidFill>
                  <a:srgbClr val="FF0000"/>
                </a:solidFill>
              </a:rPr>
              <a:t>개 무작위 선택</a:t>
            </a:r>
          </a:p>
        </p:txBody>
      </p:sp>
    </p:spTree>
    <p:extLst>
      <p:ext uri="{BB962C8B-B14F-4D97-AF65-F5344CB8AC3E}">
        <p14:creationId xmlns:p14="http://schemas.microsoft.com/office/powerpoint/2010/main" val="28937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22" grpId="0" animBg="1"/>
      <p:bldP spid="131" grpId="0" animBg="1"/>
      <p:bldP spid="137" grpId="0" animBg="1"/>
      <p:bldP spid="29" grpId="0"/>
      <p:bldP spid="1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tf.data+multi</a:t>
            </a:r>
            <a:r>
              <a:rPr lang="en-US" altLang="ko-KR" dirty="0">
                <a:latin typeface="+mn-ea"/>
                <a:ea typeface="+mn-ea"/>
              </a:rPr>
              <a:t> shuffle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+ Multi-thread</a:t>
            </a:r>
            <a:r>
              <a:rPr lang="ko-KR" altLang="en-US" dirty="0"/>
              <a:t> </a:t>
            </a:r>
            <a:r>
              <a:rPr lang="en-US" altLang="ko-KR" dirty="0"/>
              <a:t>shuffle 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tf.data.Dataset</a:t>
            </a:r>
            <a:r>
              <a:rPr lang="en-US" altLang="ko-KR" dirty="0"/>
              <a:t>() </a:t>
            </a:r>
            <a:r>
              <a:rPr lang="ko-KR" altLang="en-US" dirty="0"/>
              <a:t>파이프라인에서 기존 </a:t>
            </a:r>
            <a:r>
              <a:rPr lang="en-US" altLang="ko-KR" dirty="0"/>
              <a:t>shuffle</a:t>
            </a:r>
            <a:r>
              <a:rPr lang="ko-KR" altLang="en-US" dirty="0"/>
              <a:t> 대신 </a:t>
            </a:r>
            <a:r>
              <a:rPr lang="en-US" altLang="ko-KR" dirty="0"/>
              <a:t>Multi-thread shuffle</a:t>
            </a:r>
            <a:r>
              <a:rPr lang="ko-KR" altLang="en-US" dirty="0"/>
              <a:t> 적용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/>
              <a:t>Epoch </a:t>
            </a:r>
            <a:r>
              <a:rPr lang="ko-KR" altLang="en-US" dirty="0"/>
              <a:t>마다 </a:t>
            </a:r>
            <a:r>
              <a:rPr lang="en-US" altLang="ko-KR" dirty="0"/>
              <a:t>shuffle </a:t>
            </a:r>
          </a:p>
          <a:p>
            <a:r>
              <a:rPr lang="en-US" altLang="ko-KR" dirty="0"/>
              <a:t>Step </a:t>
            </a:r>
            <a:r>
              <a:rPr lang="ko-KR" altLang="en-US" dirty="0"/>
              <a:t>마다 </a:t>
            </a:r>
            <a:r>
              <a:rPr lang="en-US" altLang="ko-KR" dirty="0"/>
              <a:t>shuffle</a:t>
            </a:r>
          </a:p>
        </p:txBody>
      </p:sp>
    </p:spTree>
    <p:extLst>
      <p:ext uri="{BB962C8B-B14F-4D97-AF65-F5344CB8AC3E}">
        <p14:creationId xmlns:p14="http://schemas.microsoft.com/office/powerpoint/2010/main" val="89422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Shuffle per Epoch test code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Epoch </a:t>
            </a:r>
            <a:r>
              <a:rPr lang="ko-KR" altLang="en-US" dirty="0"/>
              <a:t>갱신 시 </a:t>
            </a:r>
            <a:r>
              <a:rPr lang="en-US" altLang="ko-KR" dirty="0" err="1"/>
              <a:t>tf.data</a:t>
            </a:r>
            <a:r>
              <a:rPr lang="ko-KR" altLang="en-US" dirty="0"/>
              <a:t>객체에 최초 할당된 메모리를 재사용</a:t>
            </a:r>
            <a:endParaRPr lang="en-US" altLang="ko-KR" dirty="0"/>
          </a:p>
          <a:p>
            <a:pPr lvl="1"/>
            <a:r>
              <a:rPr lang="ko-KR" altLang="en-US" dirty="0"/>
              <a:t>외부에서 </a:t>
            </a:r>
            <a:r>
              <a:rPr lang="ko-KR" altLang="en-US" dirty="0" err="1"/>
              <a:t>셔플된</a:t>
            </a:r>
            <a:r>
              <a:rPr lang="ko-KR" altLang="en-US" dirty="0"/>
              <a:t> 데이터를 전달할 수 없음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43F927-FD81-4AA1-B4D3-648E548D0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7" y="2127253"/>
            <a:ext cx="4505325" cy="2038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02882C-F8F9-4AAF-8C88-0AB4B4F6F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7" y="4214501"/>
            <a:ext cx="6353175" cy="21526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85EB71-8D5D-40FE-992E-461428F8E68E}"/>
              </a:ext>
            </a:extLst>
          </p:cNvPr>
          <p:cNvSpPr/>
          <p:nvPr/>
        </p:nvSpPr>
        <p:spPr>
          <a:xfrm>
            <a:off x="2553719" y="5534024"/>
            <a:ext cx="2799331" cy="833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8B4F4-33C0-4970-8ED6-AE134A360CCC}"/>
              </a:ext>
            </a:extLst>
          </p:cNvPr>
          <p:cNvSpPr/>
          <p:nvPr/>
        </p:nvSpPr>
        <p:spPr>
          <a:xfrm>
            <a:off x="2553719" y="4345216"/>
            <a:ext cx="2799331" cy="931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F5B33-CE29-4AB7-B191-AA2479A4BC1F}"/>
              </a:ext>
            </a:extLst>
          </p:cNvPr>
          <p:cNvSpPr txBox="1"/>
          <p:nvPr/>
        </p:nvSpPr>
        <p:spPr>
          <a:xfrm>
            <a:off x="7558526" y="4953683"/>
            <a:ext cx="573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Epoch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loop</a:t>
            </a:r>
            <a:r>
              <a:rPr lang="ko-KR" altLang="en-US" dirty="0">
                <a:solidFill>
                  <a:srgbClr val="FF0000"/>
                </a:solidFill>
              </a:rPr>
              <a:t>가 갱신될 때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셔플된</a:t>
            </a:r>
            <a:r>
              <a:rPr lang="ko-KR" altLang="en-US" dirty="0">
                <a:solidFill>
                  <a:srgbClr val="FF0000"/>
                </a:solidFill>
              </a:rPr>
              <a:t> 데이터가 반영되지 않음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CE1254-F6E0-4BFD-8A69-59F82A99A7D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391440" y="4855886"/>
            <a:ext cx="2167086" cy="42096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803D32-BEC6-42E6-BB93-DD7A6A952E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391440" y="5276849"/>
            <a:ext cx="2167086" cy="64138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3012FE-913A-4F7E-BAEA-EA4435BC674C}"/>
              </a:ext>
            </a:extLst>
          </p:cNvPr>
          <p:cNvSpPr/>
          <p:nvPr/>
        </p:nvSpPr>
        <p:spPr>
          <a:xfrm>
            <a:off x="1005906" y="2280809"/>
            <a:ext cx="2799331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0F14A6-B1D2-4625-9DBB-254F28A4F809}"/>
              </a:ext>
            </a:extLst>
          </p:cNvPr>
          <p:cNvSpPr txBox="1"/>
          <p:nvPr/>
        </p:nvSpPr>
        <p:spPr>
          <a:xfrm>
            <a:off x="5511230" y="2141448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원본데이터 </a:t>
            </a:r>
            <a:r>
              <a:rPr lang="ko-KR" altLang="en-US" sz="1400" b="1" dirty="0" err="1">
                <a:solidFill>
                  <a:srgbClr val="FF0000"/>
                </a:solidFill>
              </a:rPr>
              <a:t>셔플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(0~49)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59E712-0513-4DD4-B054-575154BC4A50}"/>
              </a:ext>
            </a:extLst>
          </p:cNvPr>
          <p:cNvSpPr/>
          <p:nvPr/>
        </p:nvSpPr>
        <p:spPr>
          <a:xfrm>
            <a:off x="1005906" y="2456919"/>
            <a:ext cx="4505325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60999F-3885-437A-BE7A-A007816F4F01}"/>
              </a:ext>
            </a:extLst>
          </p:cNvPr>
          <p:cNvSpPr txBox="1"/>
          <p:nvPr/>
        </p:nvSpPr>
        <p:spPr>
          <a:xfrm>
            <a:off x="5511231" y="2383846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Batch </a:t>
            </a:r>
            <a:r>
              <a:rPr lang="ko-KR" altLang="en-US" sz="1400" b="1" dirty="0">
                <a:solidFill>
                  <a:srgbClr val="FF0000"/>
                </a:solidFill>
              </a:rPr>
              <a:t>크기가 </a:t>
            </a:r>
            <a:r>
              <a:rPr lang="en-US" altLang="ko-KR" sz="1400" b="1" dirty="0">
                <a:solidFill>
                  <a:srgbClr val="FF0000"/>
                </a:solidFill>
              </a:rPr>
              <a:t>10</a:t>
            </a:r>
            <a:r>
              <a:rPr lang="ko-KR" altLang="en-US" sz="1400" b="1" dirty="0">
                <a:solidFill>
                  <a:srgbClr val="FF0000"/>
                </a:solidFill>
              </a:rPr>
              <a:t>인 </a:t>
            </a:r>
            <a:r>
              <a:rPr lang="en-US" altLang="ko-KR" sz="1400" b="1" dirty="0" err="1">
                <a:solidFill>
                  <a:srgbClr val="FF0000"/>
                </a:solidFill>
              </a:rPr>
              <a:t>tf.data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객체 생성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F6BC4D-EA74-45AA-941D-2109DD48C58F}"/>
              </a:ext>
            </a:extLst>
          </p:cNvPr>
          <p:cNvSpPr/>
          <p:nvPr/>
        </p:nvSpPr>
        <p:spPr>
          <a:xfrm>
            <a:off x="1005905" y="2990671"/>
            <a:ext cx="2799331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06CA6A-409E-4D44-A89E-478378459809}"/>
              </a:ext>
            </a:extLst>
          </p:cNvPr>
          <p:cNvSpPr txBox="1"/>
          <p:nvPr/>
        </p:nvSpPr>
        <p:spPr>
          <a:xfrm>
            <a:off x="5511230" y="2855161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 loop 5</a:t>
            </a:r>
            <a:r>
              <a:rPr lang="ko-KR" altLang="en-US" sz="1400" b="1" dirty="0">
                <a:solidFill>
                  <a:srgbClr val="FF0000"/>
                </a:solidFill>
              </a:rPr>
              <a:t>회 반복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BD1725-85CD-42CB-8578-B09BE3A8FA10}"/>
              </a:ext>
            </a:extLst>
          </p:cNvPr>
          <p:cNvSpPr/>
          <p:nvPr/>
        </p:nvSpPr>
        <p:spPr>
          <a:xfrm>
            <a:off x="1383163" y="3162121"/>
            <a:ext cx="2422073" cy="177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DE55-0B20-406D-90A9-40E1B5163992}"/>
              </a:ext>
            </a:extLst>
          </p:cNvPr>
          <p:cNvSpPr txBox="1"/>
          <p:nvPr/>
        </p:nvSpPr>
        <p:spPr>
          <a:xfrm>
            <a:off x="5511229" y="3097152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Step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loop 50</a:t>
            </a:r>
            <a:r>
              <a:rPr lang="ko-KR" altLang="en-US" sz="1400" b="1" dirty="0">
                <a:solidFill>
                  <a:srgbClr val="FF0000"/>
                </a:solidFill>
              </a:rPr>
              <a:t>개 데이터를 한번에 </a:t>
            </a:r>
            <a:r>
              <a:rPr lang="en-US" altLang="ko-KR" sz="1400" b="1" dirty="0">
                <a:solidFill>
                  <a:srgbClr val="FF0000"/>
                </a:solidFill>
              </a:rPr>
              <a:t>10 </a:t>
            </a:r>
            <a:r>
              <a:rPr lang="ko-KR" altLang="en-US" sz="1400" b="1" dirty="0">
                <a:solidFill>
                  <a:srgbClr val="FF0000"/>
                </a:solidFill>
              </a:rPr>
              <a:t>개씩 </a:t>
            </a:r>
            <a:r>
              <a:rPr lang="en-US" altLang="ko-KR" sz="1400" b="1" dirty="0">
                <a:solidFill>
                  <a:srgbClr val="FF0000"/>
                </a:solidFill>
              </a:rPr>
              <a:t>5</a:t>
            </a:r>
            <a:r>
              <a:rPr lang="ko-KR" altLang="en-US" sz="1400" b="1" dirty="0">
                <a:solidFill>
                  <a:srgbClr val="FF0000"/>
                </a:solidFill>
              </a:rPr>
              <a:t>회 반복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FF0526-537A-4D1B-BB20-9DA6194F9AA5}"/>
              </a:ext>
            </a:extLst>
          </p:cNvPr>
          <p:cNvSpPr/>
          <p:nvPr/>
        </p:nvSpPr>
        <p:spPr>
          <a:xfrm>
            <a:off x="1459363" y="3524423"/>
            <a:ext cx="3617462" cy="187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3C3326-2824-4DB0-806C-F78F22A061C8}"/>
              </a:ext>
            </a:extLst>
          </p:cNvPr>
          <p:cNvSpPr txBox="1"/>
          <p:nvPr/>
        </p:nvSpPr>
        <p:spPr>
          <a:xfrm>
            <a:off x="5530281" y="3459467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</a:t>
            </a:r>
            <a:r>
              <a:rPr lang="ko-KR" altLang="en-US" sz="1400" b="1" dirty="0">
                <a:solidFill>
                  <a:srgbClr val="FF0000"/>
                </a:solidFill>
              </a:rPr>
              <a:t> 종료 시 입력데이터 </a:t>
            </a:r>
            <a:r>
              <a:rPr lang="en-US" altLang="ko-KR" sz="1400" b="1" dirty="0">
                <a:solidFill>
                  <a:srgbClr val="FF0000"/>
                </a:solidFill>
              </a:rPr>
              <a:t>shuffle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8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62261A4C-45E1-4B96-8443-FD095EE58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8"/>
          <a:stretch/>
        </p:blipFill>
        <p:spPr>
          <a:xfrm>
            <a:off x="907776" y="2152073"/>
            <a:ext cx="7715250" cy="1988988"/>
          </a:xfrm>
          <a:prstGeom prst="rect">
            <a:avLst/>
          </a:prstGeom>
        </p:spPr>
      </p:pic>
      <p:pic>
        <p:nvPicPr>
          <p:cNvPr id="7" name="그림 6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4D8C92FC-FB18-409A-A21B-A04F042B70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95"/>
          <a:stretch/>
        </p:blipFill>
        <p:spPr>
          <a:xfrm>
            <a:off x="907776" y="4141061"/>
            <a:ext cx="3095625" cy="232256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Shuffle per Epoch test code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Eopch</a:t>
            </a:r>
            <a:r>
              <a:rPr lang="en-US" altLang="ko-KR" dirty="0"/>
              <a:t> </a:t>
            </a:r>
            <a:r>
              <a:rPr lang="ko-KR" altLang="en-US" dirty="0"/>
              <a:t>마다 재할당</a:t>
            </a:r>
            <a:endParaRPr lang="en-US" altLang="ko-KR" dirty="0"/>
          </a:p>
          <a:p>
            <a:pPr lvl="1"/>
            <a:r>
              <a:rPr lang="ko-KR" altLang="en-US" dirty="0" err="1"/>
              <a:t>셔플</a:t>
            </a:r>
            <a:r>
              <a:rPr lang="ko-KR" altLang="en-US" dirty="0"/>
              <a:t> 메서드를 </a:t>
            </a:r>
            <a:r>
              <a:rPr lang="ko-KR" altLang="en-US" dirty="0" err="1"/>
              <a:t>텐서플로</a:t>
            </a:r>
            <a:r>
              <a:rPr lang="ko-KR" altLang="en-US" dirty="0"/>
              <a:t> 내부에서 실행이 가능한 </a:t>
            </a:r>
            <a:r>
              <a:rPr lang="en-US" altLang="ko-KR" dirty="0" err="1"/>
              <a:t>tf.function</a:t>
            </a:r>
            <a:r>
              <a:rPr lang="en-US" altLang="ko-KR" dirty="0"/>
              <a:t>() </a:t>
            </a:r>
            <a:r>
              <a:rPr lang="ko-KR" altLang="en-US" dirty="0"/>
              <a:t>으로 </a:t>
            </a:r>
            <a:r>
              <a:rPr lang="en-US" altLang="ko-KR" dirty="0"/>
              <a:t>wrapping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85EB71-8D5D-40FE-992E-461428F8E68E}"/>
              </a:ext>
            </a:extLst>
          </p:cNvPr>
          <p:cNvSpPr/>
          <p:nvPr/>
        </p:nvSpPr>
        <p:spPr>
          <a:xfrm>
            <a:off x="968114" y="5502924"/>
            <a:ext cx="2777383" cy="960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8B4F4-33C0-4970-8ED6-AE134A360CCC}"/>
              </a:ext>
            </a:extLst>
          </p:cNvPr>
          <p:cNvSpPr/>
          <p:nvPr/>
        </p:nvSpPr>
        <p:spPr>
          <a:xfrm>
            <a:off x="946166" y="4356176"/>
            <a:ext cx="2799331" cy="931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F5B33-CE29-4AB7-B191-AA2479A4BC1F}"/>
              </a:ext>
            </a:extLst>
          </p:cNvPr>
          <p:cNvSpPr txBox="1"/>
          <p:nvPr/>
        </p:nvSpPr>
        <p:spPr>
          <a:xfrm>
            <a:off x="5912583" y="4925680"/>
            <a:ext cx="573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Epoch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loop</a:t>
            </a:r>
            <a:r>
              <a:rPr lang="ko-KR" altLang="en-US" dirty="0">
                <a:solidFill>
                  <a:srgbClr val="FF0000"/>
                </a:solidFill>
              </a:rPr>
              <a:t>가 갱신될 때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셔플된</a:t>
            </a:r>
            <a:r>
              <a:rPr lang="ko-KR" altLang="en-US" dirty="0">
                <a:solidFill>
                  <a:srgbClr val="FF0000"/>
                </a:solidFill>
              </a:rPr>
              <a:t> 데이터가 반영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CE1254-F6E0-4BFD-8A69-59F82A99A7D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745497" y="4827883"/>
            <a:ext cx="2167086" cy="42096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803D32-BEC6-42E6-BB93-DD7A6A952E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745497" y="5248846"/>
            <a:ext cx="2167086" cy="64138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59E712-0513-4DD4-B054-575154BC4A50}"/>
              </a:ext>
            </a:extLst>
          </p:cNvPr>
          <p:cNvSpPr/>
          <p:nvPr/>
        </p:nvSpPr>
        <p:spPr>
          <a:xfrm>
            <a:off x="1005905" y="2727899"/>
            <a:ext cx="6909659" cy="357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FF0526-537A-4D1B-BB20-9DA6194F9AA5}"/>
              </a:ext>
            </a:extLst>
          </p:cNvPr>
          <p:cNvSpPr/>
          <p:nvPr/>
        </p:nvSpPr>
        <p:spPr>
          <a:xfrm>
            <a:off x="1376235" y="3772383"/>
            <a:ext cx="6909659" cy="357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7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전체 실행시간 비교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Eopch</a:t>
            </a:r>
            <a:r>
              <a:rPr lang="en-US" altLang="ko-KR" dirty="0"/>
              <a:t> </a:t>
            </a:r>
            <a:r>
              <a:rPr lang="ko-KR" altLang="en-US" dirty="0"/>
              <a:t>마다 재할당</a:t>
            </a:r>
            <a:endParaRPr lang="en-US" altLang="ko-KR" dirty="0"/>
          </a:p>
          <a:p>
            <a:pPr lvl="1"/>
            <a:r>
              <a:rPr lang="ko-KR" altLang="en-US" dirty="0" err="1"/>
              <a:t>셔플</a:t>
            </a:r>
            <a:r>
              <a:rPr lang="ko-KR" altLang="en-US" dirty="0"/>
              <a:t> 메서드를 </a:t>
            </a:r>
            <a:r>
              <a:rPr lang="ko-KR" altLang="en-US" dirty="0" err="1"/>
              <a:t>텐서플로</a:t>
            </a:r>
            <a:r>
              <a:rPr lang="ko-KR" altLang="en-US" dirty="0"/>
              <a:t> 내부에서 실행이 가능한 </a:t>
            </a:r>
            <a:r>
              <a:rPr lang="en-US" altLang="ko-KR" dirty="0" err="1"/>
              <a:t>tf.function</a:t>
            </a:r>
            <a:r>
              <a:rPr lang="en-US" altLang="ko-KR" dirty="0"/>
              <a:t>() </a:t>
            </a:r>
            <a:r>
              <a:rPr lang="ko-KR" altLang="en-US" dirty="0"/>
              <a:t>으로 </a:t>
            </a:r>
            <a:r>
              <a:rPr lang="en-US" altLang="ko-KR" dirty="0"/>
              <a:t>wrapping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72CF0BF3-CD2F-4DAE-B3EB-3EAA9F0B95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7236366"/>
              </p:ext>
            </p:extLst>
          </p:nvPr>
        </p:nvGraphicFramePr>
        <p:xfrm>
          <a:off x="3531703" y="2405269"/>
          <a:ext cx="5324061" cy="323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98714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전체 실행시간 비교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Eopch</a:t>
            </a:r>
            <a:r>
              <a:rPr lang="en-US" altLang="ko-KR" dirty="0"/>
              <a:t> </a:t>
            </a:r>
            <a:r>
              <a:rPr lang="ko-KR" altLang="en-US" dirty="0"/>
              <a:t>마다 재할당</a:t>
            </a:r>
            <a:endParaRPr lang="en-US" altLang="ko-KR" dirty="0"/>
          </a:p>
          <a:p>
            <a:pPr lvl="1"/>
            <a:r>
              <a:rPr lang="ko-KR" altLang="en-US" dirty="0" err="1"/>
              <a:t>셔플</a:t>
            </a:r>
            <a:r>
              <a:rPr lang="ko-KR" altLang="en-US" dirty="0"/>
              <a:t> 메서드를 </a:t>
            </a:r>
            <a:r>
              <a:rPr lang="ko-KR" altLang="en-US" dirty="0" err="1"/>
              <a:t>텐서플로</a:t>
            </a:r>
            <a:r>
              <a:rPr lang="ko-KR" altLang="en-US" dirty="0"/>
              <a:t> 내부에서 실행이 가능한 </a:t>
            </a:r>
            <a:r>
              <a:rPr lang="en-US" altLang="ko-KR" dirty="0" err="1"/>
              <a:t>tf.function</a:t>
            </a:r>
            <a:r>
              <a:rPr lang="en-US" altLang="ko-KR" dirty="0"/>
              <a:t>() </a:t>
            </a:r>
            <a:r>
              <a:rPr lang="ko-KR" altLang="en-US" dirty="0"/>
              <a:t>으로 </a:t>
            </a:r>
            <a:r>
              <a:rPr lang="en-US" altLang="ko-KR" dirty="0"/>
              <a:t>wrapping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E265AA29-84E5-49FC-8D0C-3C9EF55ECB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936073"/>
              </p:ext>
            </p:extLst>
          </p:nvPr>
        </p:nvGraphicFramePr>
        <p:xfrm>
          <a:off x="789838" y="3135464"/>
          <a:ext cx="10589463" cy="333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2484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RAM, VRAM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en-US" altLang="ko-KR" dirty="0"/>
              <a:t>Batch </a:t>
            </a:r>
            <a:r>
              <a:rPr lang="ko-KR" altLang="en-US" dirty="0"/>
              <a:t>크기 증가로 인한 </a:t>
            </a:r>
            <a:r>
              <a:rPr lang="en-US" altLang="ko-KR" dirty="0"/>
              <a:t>Utilization</a:t>
            </a:r>
            <a:r>
              <a:rPr lang="ko-KR" altLang="en-US" dirty="0"/>
              <a:t> 향상 </a:t>
            </a:r>
            <a:endParaRPr lang="en-US" altLang="ko-KR" dirty="0"/>
          </a:p>
          <a:p>
            <a:r>
              <a:rPr lang="en-US" altLang="ko-KR" dirty="0"/>
              <a:t>CPU, GPU </a:t>
            </a:r>
            <a:r>
              <a:rPr lang="ko-KR" altLang="en-US" dirty="0"/>
              <a:t>성능향상</a:t>
            </a:r>
            <a:endParaRPr lang="en-US" altLang="ko-KR" dirty="0"/>
          </a:p>
          <a:p>
            <a:pPr lvl="1"/>
            <a:r>
              <a:rPr lang="ko-KR" altLang="en-US" dirty="0"/>
              <a:t>모델 연산시간 단축 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5"/>
                </a:solidFill>
              </a:rPr>
              <a:t>데이터 전처리시간 개선 </a:t>
            </a:r>
            <a:endParaRPr lang="en-US" altLang="ko-KR" b="1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>
                <a:solidFill>
                  <a:schemeClr val="accent5"/>
                </a:solidFill>
              </a:rPr>
              <a:t>GPU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Idle </a:t>
            </a:r>
            <a:r>
              <a:rPr lang="ko-KR" altLang="en-US" dirty="0">
                <a:solidFill>
                  <a:schemeClr val="accent5"/>
                </a:solidFill>
              </a:rPr>
              <a:t>감소로 인한 </a:t>
            </a:r>
            <a:r>
              <a:rPr lang="en-US" altLang="ko-KR" dirty="0">
                <a:solidFill>
                  <a:schemeClr val="accent5"/>
                </a:solidFill>
              </a:rPr>
              <a:t>Utilization </a:t>
            </a:r>
            <a:r>
              <a:rPr lang="ko-KR" altLang="en-US" dirty="0">
                <a:solidFill>
                  <a:schemeClr val="accent5"/>
                </a:solidFill>
              </a:rPr>
              <a:t>향상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/>
              <a:t>데이터 전송구조 개선</a:t>
            </a:r>
            <a:endParaRPr lang="en-US" altLang="ko-KR" dirty="0"/>
          </a:p>
          <a:p>
            <a:pPr lvl="1"/>
            <a:r>
              <a:rPr lang="en-US" altLang="ko-KR" dirty="0"/>
              <a:t>[FAST '21]</a:t>
            </a:r>
            <a:r>
              <a:rPr lang="ko-KR" altLang="en-US" dirty="0"/>
              <a:t> </a:t>
            </a:r>
            <a:r>
              <a:rPr lang="en-US" altLang="ko-KR" dirty="0" err="1"/>
              <a:t>FlashNeuron</a:t>
            </a:r>
            <a:r>
              <a:rPr lang="en-US" altLang="ko-KR" dirty="0"/>
              <a:t>: SSD-Enabled Large-Batch Training of Very Deep Neural Networks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모델 훈련시간 개선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904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</a:t>
            </a:r>
            <a:r>
              <a:rPr lang="ko-KR" altLang="en-US" dirty="0">
                <a:latin typeface="+mn-ea"/>
                <a:ea typeface="+mn-ea"/>
              </a:rPr>
              <a:t>데이터셋 테스트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100</a:t>
            </a:r>
            <a:r>
              <a:rPr lang="ko-KR" altLang="en-US" dirty="0"/>
              <a:t>개 </a:t>
            </a:r>
            <a:r>
              <a:rPr lang="en-US" altLang="ko-KR" dirty="0"/>
              <a:t>Class </a:t>
            </a:r>
            <a:r>
              <a:rPr lang="ko-KR" altLang="en-US" dirty="0"/>
              <a:t>이미지분류 데이터셋 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https://www.cs.toronto.edu/~kriz/index.html</a:t>
            </a:r>
            <a:endParaRPr lang="en-US" altLang="ko-KR" dirty="0"/>
          </a:p>
          <a:p>
            <a:r>
              <a:rPr lang="en-US" altLang="ko-KR" dirty="0"/>
              <a:t>20</a:t>
            </a:r>
            <a:r>
              <a:rPr lang="ko-KR" altLang="en-US" dirty="0"/>
              <a:t>개 슈퍼클래스 각 하위클래스 </a:t>
            </a:r>
            <a:r>
              <a:rPr lang="en-US" altLang="ko-KR" dirty="0"/>
              <a:t>5</a:t>
            </a:r>
            <a:r>
              <a:rPr lang="ko-KR" altLang="en-US" dirty="0"/>
              <a:t>개씩 그룹</a:t>
            </a:r>
            <a:endParaRPr lang="en-US" altLang="ko-KR" dirty="0"/>
          </a:p>
          <a:p>
            <a:pPr lvl="1"/>
            <a:r>
              <a:rPr lang="ko-KR" altLang="en-US" dirty="0"/>
              <a:t>하위 클래스당 </a:t>
            </a:r>
            <a:r>
              <a:rPr lang="en-US" altLang="ko-KR" dirty="0"/>
              <a:t>600</a:t>
            </a:r>
            <a:r>
              <a:rPr lang="ko-KR" altLang="en-US" dirty="0"/>
              <a:t>개 이미지 보유 </a:t>
            </a:r>
            <a:endParaRPr lang="en-US" altLang="ko-KR" dirty="0"/>
          </a:p>
          <a:p>
            <a:pPr lvl="1"/>
            <a:r>
              <a:rPr lang="en-US" altLang="ko-KR" dirty="0"/>
              <a:t>20x50x600=600000</a:t>
            </a:r>
            <a:r>
              <a:rPr lang="ko-KR" altLang="en-US" dirty="0"/>
              <a:t>개 이미지데이터 </a:t>
            </a:r>
            <a:endParaRPr lang="en-US" altLang="ko-KR" dirty="0"/>
          </a:p>
          <a:p>
            <a:pPr lvl="1"/>
            <a:r>
              <a:rPr lang="en-US" altLang="ko-KR" dirty="0"/>
              <a:t>161MB</a:t>
            </a:r>
          </a:p>
          <a:p>
            <a:r>
              <a:rPr lang="ko-KR" altLang="en-US" dirty="0"/>
              <a:t>테스트 데이터셋으로 </a:t>
            </a:r>
            <a:r>
              <a:rPr lang="en-US" altLang="ko-KR" dirty="0"/>
              <a:t>Cifar10 </a:t>
            </a:r>
            <a:r>
              <a:rPr lang="ko-KR" altLang="en-US" dirty="0"/>
              <a:t>데이터와 함께 가장 많이 사용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E6B4DCA3-C1CF-4679-B5BF-CEB68312F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961566"/>
              </p:ext>
            </p:extLst>
          </p:nvPr>
        </p:nvGraphicFramePr>
        <p:xfrm>
          <a:off x="7394331" y="1305560"/>
          <a:ext cx="1169377" cy="2123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9377">
                  <a:extLst>
                    <a:ext uri="{9D8B030D-6E8A-4147-A177-3AD203B41FA5}">
                      <a16:colId xmlns:a16="http://schemas.microsoft.com/office/drawing/2014/main" val="3350090389"/>
                    </a:ext>
                  </a:extLst>
                </a:gridCol>
              </a:tblGrid>
              <a:tr h="322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Super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Calss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67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Fish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Flower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7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93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Tree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1363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43BC67-71C2-41EA-8419-FB624FEA202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578418" y="2047676"/>
            <a:ext cx="945172" cy="616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8C4C7BC4-F6F8-462A-BB20-125F9D904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388873"/>
              </p:ext>
            </p:extLst>
          </p:nvPr>
        </p:nvGraphicFramePr>
        <p:xfrm>
          <a:off x="8938902" y="2664511"/>
          <a:ext cx="1169377" cy="2123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9377">
                  <a:extLst>
                    <a:ext uri="{9D8B030D-6E8A-4147-A177-3AD203B41FA5}">
                      <a16:colId xmlns:a16="http://schemas.microsoft.com/office/drawing/2014/main" val="3350090389"/>
                    </a:ext>
                  </a:extLst>
                </a:gridCol>
              </a:tblGrid>
              <a:tr h="315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Fish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Calss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67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Aquarium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Fish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7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93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Shark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136374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BB007E-309F-427D-879C-8FFFE32438E9}"/>
              </a:ext>
            </a:extLst>
          </p:cNvPr>
          <p:cNvCxnSpPr>
            <a:cxnSpLocks/>
          </p:cNvCxnSpPr>
          <p:nvPr/>
        </p:nvCxnSpPr>
        <p:spPr>
          <a:xfrm flipV="1">
            <a:off x="10115635" y="2989385"/>
            <a:ext cx="769242" cy="5110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6FE204-B2E8-4FCD-9A97-4FA4C42BBB7D}"/>
              </a:ext>
            </a:extLst>
          </p:cNvPr>
          <p:cNvCxnSpPr>
            <a:cxnSpLocks/>
          </p:cNvCxnSpPr>
          <p:nvPr/>
        </p:nvCxnSpPr>
        <p:spPr>
          <a:xfrm>
            <a:off x="10115635" y="3500438"/>
            <a:ext cx="769242" cy="1476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이미지 단색으로 채워진">
            <a:extLst>
              <a:ext uri="{FF2B5EF4-FFF2-40B4-BE49-F238E27FC236}">
                <a16:creationId xmlns:a16="http://schemas.microsoft.com/office/drawing/2014/main" id="{7443D48C-45B5-4ABE-9C1D-D4D1A4E23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0165" y="3127561"/>
            <a:ext cx="685800" cy="685800"/>
          </a:xfrm>
          <a:prstGeom prst="rect">
            <a:avLst/>
          </a:prstGeom>
        </p:spPr>
      </p:pic>
      <p:pic>
        <p:nvPicPr>
          <p:cNvPr id="25" name="그래픽 24" descr="이미지 단색으로 채워진">
            <a:extLst>
              <a:ext uri="{FF2B5EF4-FFF2-40B4-BE49-F238E27FC236}">
                <a16:creationId xmlns:a16="http://schemas.microsoft.com/office/drawing/2014/main" id="{8E55EA7E-A5C6-4B61-991B-BEB849FF0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7521" y="2521867"/>
            <a:ext cx="685800" cy="685800"/>
          </a:xfrm>
          <a:prstGeom prst="rect">
            <a:avLst/>
          </a:prstGeom>
        </p:spPr>
      </p:pic>
      <p:pic>
        <p:nvPicPr>
          <p:cNvPr id="26" name="그래픽 25" descr="이미지 단색으로 채워진">
            <a:extLst>
              <a:ext uri="{FF2B5EF4-FFF2-40B4-BE49-F238E27FC236}">
                <a16:creationId xmlns:a16="http://schemas.microsoft.com/office/drawing/2014/main" id="{80360792-0403-40BF-A5F8-883D6CA49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0916" y="4630165"/>
            <a:ext cx="685800" cy="685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5D1584-805D-40DD-AEBC-CAC6D5A30681}"/>
              </a:ext>
            </a:extLst>
          </p:cNvPr>
          <p:cNvSpPr txBox="1"/>
          <p:nvPr/>
        </p:nvSpPr>
        <p:spPr>
          <a:xfrm rot="16200000">
            <a:off x="10900879" y="408016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4E6D2EA-B6E1-472A-B92F-F9768C5F72B5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10115635" y="3470461"/>
            <a:ext cx="754530" cy="169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526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</a:t>
            </a:r>
            <a:r>
              <a:rPr lang="ko-KR" altLang="en-US" dirty="0">
                <a:latin typeface="+mn-ea"/>
                <a:ea typeface="+mn-ea"/>
              </a:rPr>
              <a:t>데이터셋 테스트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Mt_shuffle</a:t>
            </a:r>
            <a:r>
              <a:rPr lang="en-US" altLang="ko-KR" sz="2000" dirty="0"/>
              <a:t>(multi-thread shuffle)</a:t>
            </a:r>
            <a:r>
              <a:rPr lang="ko-KR" altLang="en-US" dirty="0"/>
              <a:t>이 전반적으로 수행시간이 느림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119434-C99D-41E5-BCD1-D17A18F05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3" y="3340657"/>
            <a:ext cx="5591741" cy="31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26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</a:t>
            </a:r>
            <a:r>
              <a:rPr lang="ko-KR" altLang="en-US" dirty="0">
                <a:latin typeface="+mn-ea"/>
                <a:ea typeface="+mn-ea"/>
              </a:rPr>
              <a:t>데이터셋 테스트</a:t>
            </a:r>
            <a:r>
              <a:rPr lang="en-US" altLang="ko-KR" dirty="0">
                <a:latin typeface="+mn-ea"/>
                <a:ea typeface="+mn-ea"/>
              </a:rPr>
              <a:t>(500MB)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데이터셋 증강 후 실행시간 비교 </a:t>
            </a:r>
            <a:endParaRPr lang="en-US" altLang="ko-KR" dirty="0"/>
          </a:p>
          <a:p>
            <a:r>
              <a:rPr lang="en-US" altLang="ko-KR" dirty="0" err="1"/>
              <a:t>tf.data</a:t>
            </a:r>
            <a:r>
              <a:rPr lang="en-US" altLang="ko-KR" dirty="0"/>
              <a:t> shuffle</a:t>
            </a:r>
            <a:r>
              <a:rPr lang="ko-KR" altLang="en-US" dirty="0"/>
              <a:t>의 경우보다 약 </a:t>
            </a:r>
            <a:r>
              <a:rPr lang="en-US" altLang="ko-KR" dirty="0"/>
              <a:t>4</a:t>
            </a:r>
            <a:r>
              <a:rPr lang="ko-KR" altLang="en-US" dirty="0"/>
              <a:t>배 이상 차이</a:t>
            </a:r>
            <a:endParaRPr lang="en-US" altLang="ko-KR" dirty="0"/>
          </a:p>
          <a:p>
            <a:pPr lvl="1"/>
            <a:r>
              <a:rPr lang="ko-KR" altLang="en-US" dirty="0"/>
              <a:t>고차원 데이터를 </a:t>
            </a:r>
            <a:r>
              <a:rPr lang="ko-KR" altLang="en-US" dirty="0" err="1"/>
              <a:t>셔플하는</a:t>
            </a:r>
            <a:r>
              <a:rPr lang="ko-KR" altLang="en-US" dirty="0"/>
              <a:t> 과정에서 추가적인 </a:t>
            </a:r>
            <a:r>
              <a:rPr lang="en-US" altLang="ko-KR" dirty="0"/>
              <a:t>Overhead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월요일날 </a:t>
            </a:r>
            <a:r>
              <a:rPr lang="ko-KR" altLang="en-US" dirty="0" err="1"/>
              <a:t>텐서보드</a:t>
            </a:r>
            <a:r>
              <a:rPr lang="ko-KR" altLang="en-US" dirty="0"/>
              <a:t> </a:t>
            </a:r>
            <a:r>
              <a:rPr lang="en-US" altLang="ko-KR" dirty="0"/>
              <a:t>trace</a:t>
            </a:r>
            <a:r>
              <a:rPr lang="ko-KR" altLang="en-US" dirty="0"/>
              <a:t>결과 추가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4389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Loss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1000, 200, 100</a:t>
            </a:r>
            <a:r>
              <a:rPr lang="ko-KR" altLang="en-US" dirty="0"/>
              <a:t>일 때 </a:t>
            </a:r>
            <a:r>
              <a:rPr lang="en-US" altLang="ko-KR" dirty="0"/>
              <a:t>Baseline </a:t>
            </a:r>
            <a:r>
              <a:rPr lang="ko-KR" altLang="en-US" dirty="0"/>
              <a:t>보다 </a:t>
            </a:r>
            <a:r>
              <a:rPr lang="en-US" altLang="ko-KR" dirty="0"/>
              <a:t>Loss</a:t>
            </a:r>
            <a:r>
              <a:rPr lang="ko-KR" altLang="en-US" dirty="0"/>
              <a:t>가 낮음 </a:t>
            </a:r>
            <a:endParaRPr lang="en-US" altLang="ko-KR" dirty="0"/>
          </a:p>
          <a:p>
            <a:r>
              <a:rPr lang="en-US" altLang="ko-KR" dirty="0" err="1"/>
              <a:t>Threadnum</a:t>
            </a:r>
            <a:r>
              <a:rPr lang="en-US" altLang="ko-KR" dirty="0"/>
              <a:t> = 800</a:t>
            </a:r>
            <a:r>
              <a:rPr lang="ko-KR" altLang="en-US" dirty="0"/>
              <a:t>일 때 가장 높은 </a:t>
            </a:r>
            <a:r>
              <a:rPr lang="en-US" altLang="ko-KR" dirty="0"/>
              <a:t>Loss</a:t>
            </a:r>
            <a:r>
              <a:rPr lang="ko-KR" altLang="en-US" dirty="0"/>
              <a:t>를 보임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028E6-9FC1-4C79-8007-9341D81940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2726" r="50216"/>
          <a:stretch/>
        </p:blipFill>
        <p:spPr>
          <a:xfrm>
            <a:off x="6397804" y="3908611"/>
            <a:ext cx="5255339" cy="2398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3B3A1E-CA41-4969-BB93-8624089F2E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5"/>
          <a:stretch/>
        </p:blipFill>
        <p:spPr>
          <a:xfrm>
            <a:off x="646021" y="3072204"/>
            <a:ext cx="4870967" cy="22375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2E6434E-7FDF-418A-AB73-5E6EFAAAA1A8}"/>
              </a:ext>
            </a:extLst>
          </p:cNvPr>
          <p:cNvSpPr/>
          <p:nvPr/>
        </p:nvSpPr>
        <p:spPr>
          <a:xfrm>
            <a:off x="6481482" y="5190566"/>
            <a:ext cx="251012" cy="419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D3D25A-A8EC-42EA-A9B2-5582BD179B5B}"/>
              </a:ext>
            </a:extLst>
          </p:cNvPr>
          <p:cNvCxnSpPr>
            <a:cxnSpLocks/>
          </p:cNvCxnSpPr>
          <p:nvPr/>
        </p:nvCxnSpPr>
        <p:spPr>
          <a:xfrm flipH="1" flipV="1">
            <a:off x="5516987" y="5351930"/>
            <a:ext cx="964492" cy="25838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696A805-20E8-4DE7-ADF0-9778E386DDC4}"/>
              </a:ext>
            </a:extLst>
          </p:cNvPr>
          <p:cNvCxnSpPr>
            <a:cxnSpLocks/>
          </p:cNvCxnSpPr>
          <p:nvPr/>
        </p:nvCxnSpPr>
        <p:spPr>
          <a:xfrm>
            <a:off x="5516987" y="3114338"/>
            <a:ext cx="964494" cy="207622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9758DA-14D6-436F-8112-081E480D33AA}"/>
              </a:ext>
            </a:extLst>
          </p:cNvPr>
          <p:cNvSpPr/>
          <p:nvPr/>
        </p:nvSpPr>
        <p:spPr>
          <a:xfrm>
            <a:off x="584731" y="3114338"/>
            <a:ext cx="4932256" cy="2237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97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EF607E-35FB-4018-B780-84111F686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2098" r="52051" b="2098"/>
          <a:stretch/>
        </p:blipFill>
        <p:spPr>
          <a:xfrm>
            <a:off x="6277933" y="3884961"/>
            <a:ext cx="5224116" cy="2444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352EF8-B96D-43B0-B9B5-E83DB29A80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1" t="1774" r="625" b="3700"/>
          <a:stretch/>
        </p:blipFill>
        <p:spPr>
          <a:xfrm>
            <a:off x="205741" y="2232107"/>
            <a:ext cx="4982190" cy="21531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0CD3DA-4DE6-4BCC-937A-D9436AB0110D}"/>
              </a:ext>
            </a:extLst>
          </p:cNvPr>
          <p:cNvSpPr/>
          <p:nvPr/>
        </p:nvSpPr>
        <p:spPr>
          <a:xfrm>
            <a:off x="6430333" y="4016187"/>
            <a:ext cx="251012" cy="627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1257FB-FE42-4B61-B05E-8AC114484ACE}"/>
              </a:ext>
            </a:extLst>
          </p:cNvPr>
          <p:cNvCxnSpPr>
            <a:cxnSpLocks/>
          </p:cNvCxnSpPr>
          <p:nvPr/>
        </p:nvCxnSpPr>
        <p:spPr>
          <a:xfrm flipH="1" flipV="1">
            <a:off x="5187932" y="4385225"/>
            <a:ext cx="1242399" cy="2583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151E5D-BEBE-45DE-8D3D-7A67CFED22B7}"/>
              </a:ext>
            </a:extLst>
          </p:cNvPr>
          <p:cNvCxnSpPr>
            <a:cxnSpLocks/>
          </p:cNvCxnSpPr>
          <p:nvPr/>
        </p:nvCxnSpPr>
        <p:spPr>
          <a:xfrm>
            <a:off x="5187934" y="2224728"/>
            <a:ext cx="1242397" cy="179145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13FD77-4DE0-4FA3-B8F7-7E72F1F2CCAE}"/>
              </a:ext>
            </a:extLst>
          </p:cNvPr>
          <p:cNvSpPr/>
          <p:nvPr/>
        </p:nvSpPr>
        <p:spPr>
          <a:xfrm>
            <a:off x="255676" y="2224727"/>
            <a:ext cx="4932256" cy="2160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92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를 통해 모델이 산출한 예측 값과 실제 값을 </a:t>
            </a:r>
            <a:r>
              <a:rPr lang="en-US" altLang="ko-KR" dirty="0"/>
              <a:t>Loss </a:t>
            </a:r>
            <a:r>
              <a:rPr lang="ko-KR" altLang="en-US" dirty="0"/>
              <a:t>함수로 계산한 값</a:t>
            </a:r>
            <a:endParaRPr lang="en-US" altLang="ko-KR" dirty="0"/>
          </a:p>
          <a:p>
            <a:pPr lvl="1"/>
            <a:r>
              <a:rPr lang="en-US" altLang="ko-KR" dirty="0"/>
              <a:t>MSE,</a:t>
            </a:r>
            <a:r>
              <a:rPr lang="ko-KR" altLang="en-US" dirty="0"/>
              <a:t> </a:t>
            </a:r>
            <a:r>
              <a:rPr lang="en-US" altLang="ko-KR" dirty="0"/>
              <a:t>RMSE,</a:t>
            </a:r>
            <a:r>
              <a:rPr lang="ko-KR" altLang="en-US" dirty="0"/>
              <a:t> </a:t>
            </a:r>
            <a:r>
              <a:rPr lang="en-US" altLang="ko-KR" dirty="0"/>
              <a:t>Categorical Cross-Entropy, ..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</a:p>
          <a:p>
            <a:pPr lvl="1"/>
            <a:r>
              <a:rPr lang="en-US" altLang="ko-KR" dirty="0"/>
              <a:t>Optimizer</a:t>
            </a:r>
            <a:r>
              <a:rPr lang="ko-KR" altLang="en-US" dirty="0"/>
              <a:t>가 손실함수 값이 최소가 되도록 </a:t>
            </a:r>
            <a:r>
              <a:rPr lang="en-US" altLang="ko-KR" dirty="0"/>
              <a:t>step</a:t>
            </a:r>
            <a:r>
              <a:rPr lang="ko-KR" altLang="en-US" dirty="0"/>
              <a:t>마다 모델 가중치 </a:t>
            </a:r>
            <a:r>
              <a:rPr lang="en-US" altLang="ko-KR" dirty="0"/>
              <a:t>Update</a:t>
            </a:r>
          </a:p>
          <a:p>
            <a:r>
              <a:rPr lang="en-US" altLang="ko-KR" dirty="0"/>
              <a:t>Accuracy</a:t>
            </a:r>
          </a:p>
          <a:p>
            <a:pPr lvl="1"/>
            <a:r>
              <a:rPr lang="ko-KR" altLang="en-US" dirty="0"/>
              <a:t>테스트 데이터에서 예측모델의 </a:t>
            </a:r>
            <a:r>
              <a:rPr lang="ko-KR" altLang="en-US" dirty="0" err="1"/>
              <a:t>정답률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개 데이터 중 </a:t>
            </a:r>
            <a:r>
              <a:rPr lang="en-US" altLang="ko-KR" dirty="0"/>
              <a:t>97</a:t>
            </a:r>
            <a:r>
              <a:rPr lang="ko-KR" altLang="en-US" dirty="0"/>
              <a:t>개가 정답이면 </a:t>
            </a:r>
            <a:r>
              <a:rPr lang="en-US" altLang="ko-KR" dirty="0"/>
              <a:t>Accuracy = 97%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9172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  <a:r>
              <a:rPr lang="ko-KR" altLang="en-US" dirty="0"/>
              <a:t>가 낮아지고 </a:t>
            </a:r>
            <a:r>
              <a:rPr lang="en-US" altLang="ko-KR" dirty="0"/>
              <a:t>Accuracy</a:t>
            </a:r>
            <a:r>
              <a:rPr lang="ko-KR" altLang="en-US" dirty="0"/>
              <a:t>가 높아지는 경우 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en-US" altLang="ko-KR" dirty="0"/>
              <a:t>Step</a:t>
            </a:r>
            <a:r>
              <a:rPr lang="ko-KR" altLang="en-US" dirty="0"/>
              <a:t>에서 오차가 작고 예측 데이터의 정답횟수가 많음 </a:t>
            </a:r>
            <a:endParaRPr lang="en-US" altLang="ko-KR" dirty="0"/>
          </a:p>
          <a:p>
            <a:pPr lvl="1"/>
            <a:r>
              <a:rPr lang="ko-KR" altLang="en-US" dirty="0"/>
              <a:t>이상적인 학습상태 </a:t>
            </a:r>
            <a:endParaRPr lang="en-US" altLang="ko-KR" dirty="0"/>
          </a:p>
          <a:p>
            <a:r>
              <a:rPr lang="en-US" altLang="ko-KR" dirty="0"/>
              <a:t>Loss</a:t>
            </a:r>
            <a:r>
              <a:rPr lang="ko-KR" altLang="en-US" dirty="0"/>
              <a:t>가 높아지고 </a:t>
            </a:r>
            <a:r>
              <a:rPr lang="en-US" altLang="ko-KR" dirty="0"/>
              <a:t>Accuracy</a:t>
            </a:r>
            <a:r>
              <a:rPr lang="ko-KR" altLang="en-US" dirty="0"/>
              <a:t>가  유지되거나 높아지는 경우 </a:t>
            </a:r>
            <a:endParaRPr lang="en-US" altLang="ko-KR" dirty="0"/>
          </a:p>
          <a:p>
            <a:pPr lvl="1"/>
            <a:r>
              <a:rPr lang="ko-KR" altLang="en-US" dirty="0"/>
              <a:t>특정 데이터에서 지속적으로 높은 오차를 출력하도록 학습됨 </a:t>
            </a:r>
            <a:r>
              <a:rPr lang="en-US" altLang="ko-KR" dirty="0"/>
              <a:t>(‘Loss</a:t>
            </a:r>
            <a:r>
              <a:rPr lang="ko-KR" altLang="en-US" dirty="0"/>
              <a:t> 불균형</a:t>
            </a:r>
            <a:r>
              <a:rPr lang="en-US" altLang="ko-KR" dirty="0"/>
              <a:t>’)</a:t>
            </a:r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Step</a:t>
            </a:r>
            <a:r>
              <a:rPr lang="ko-KR" altLang="en-US" dirty="0"/>
              <a:t>의 </a:t>
            </a:r>
            <a:r>
              <a:rPr lang="en-US" altLang="ko-KR" dirty="0"/>
              <a:t>Loss</a:t>
            </a:r>
            <a:r>
              <a:rPr lang="ko-KR" altLang="en-US" dirty="0"/>
              <a:t>가 전체</a:t>
            </a:r>
            <a:r>
              <a:rPr lang="en-US" altLang="ko-KR" dirty="0"/>
              <a:t>(Epoch) </a:t>
            </a:r>
            <a:r>
              <a:rPr lang="ko-KR" altLang="en-US" dirty="0"/>
              <a:t>평균 </a:t>
            </a:r>
            <a:r>
              <a:rPr lang="en-US" altLang="ko-KR" dirty="0"/>
              <a:t>Loss</a:t>
            </a:r>
            <a:r>
              <a:rPr lang="ko-KR" altLang="en-US" dirty="0"/>
              <a:t>에 영향을 미칠만큼 높은 오차를 보임</a:t>
            </a:r>
            <a:endParaRPr lang="en-US" altLang="ko-KR" dirty="0"/>
          </a:p>
          <a:p>
            <a:pPr lvl="1"/>
            <a:r>
              <a:rPr lang="ko-KR" altLang="en-US" dirty="0" err="1"/>
              <a:t>옵티마이저</a:t>
            </a:r>
            <a:r>
              <a:rPr lang="ko-KR" altLang="en-US" dirty="0"/>
              <a:t> 세부설정  </a:t>
            </a:r>
            <a:endParaRPr lang="en-US" altLang="ko-KR" dirty="0"/>
          </a:p>
          <a:p>
            <a:pPr lvl="1"/>
            <a:r>
              <a:rPr lang="ko-KR" altLang="en-US" dirty="0"/>
              <a:t>모델 과적합의 시작</a:t>
            </a:r>
            <a:r>
              <a:rPr lang="en-US" altLang="ko-KR" b="1" baseline="30000" dirty="0"/>
              <a:t>1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관련 논문 찾는 중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800" baseline="30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DE959A-0646-4C58-B140-CA7896F027B6}"/>
              </a:ext>
            </a:extLst>
          </p:cNvPr>
          <p:cNvSpPr txBox="1"/>
          <p:nvPr/>
        </p:nvSpPr>
        <p:spPr>
          <a:xfrm>
            <a:off x="785191" y="5279850"/>
            <a:ext cx="9265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1 ) https://stats.stackexchange.com/questions/282160/how-is-it-possible-that-validation-loss-is-increasing-while-validation-accuracy</a:t>
            </a:r>
          </a:p>
        </p:txBody>
      </p:sp>
    </p:spTree>
    <p:extLst>
      <p:ext uri="{BB962C8B-B14F-4D97-AF65-F5344CB8AC3E}">
        <p14:creationId xmlns:p14="http://schemas.microsoft.com/office/powerpoint/2010/main" val="4197568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Elapsed Time</a:t>
            </a:r>
          </a:p>
          <a:p>
            <a:pPr lvl="1"/>
            <a:r>
              <a:rPr lang="en-US" altLang="ko-KR" dirty="0"/>
              <a:t>Multi-shuffle thread</a:t>
            </a:r>
            <a:r>
              <a:rPr lang="ko-KR" altLang="en-US" dirty="0"/>
              <a:t>가 </a:t>
            </a:r>
            <a:r>
              <a:rPr lang="en-US" altLang="ko-KR" dirty="0"/>
              <a:t> 400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일 때 </a:t>
            </a:r>
            <a:r>
              <a:rPr lang="en-US" altLang="ko-KR" dirty="0" err="1"/>
              <a:t>tf.data.shuffle</a:t>
            </a:r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Baseline) </a:t>
            </a:r>
            <a:r>
              <a:rPr lang="ko-KR" altLang="en-US" dirty="0"/>
              <a:t>보다 근소하게 빠름 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29B35-84D9-4BBA-B383-9DDB0053A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7" y="2139908"/>
            <a:ext cx="4572044" cy="27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14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의 경우 </a:t>
            </a:r>
            <a:r>
              <a:rPr lang="en-US" altLang="ko-KR" dirty="0"/>
              <a:t>Loss </a:t>
            </a:r>
            <a:r>
              <a:rPr lang="ko-KR" altLang="en-US" dirty="0"/>
              <a:t>상승률이 </a:t>
            </a:r>
            <a:r>
              <a:rPr lang="en-US" altLang="ko-KR" dirty="0"/>
              <a:t>Multi-thread shuffle(</a:t>
            </a:r>
            <a:r>
              <a:rPr lang="ko-KR" altLang="en-US" dirty="0"/>
              <a:t>이하 </a:t>
            </a:r>
            <a:r>
              <a:rPr lang="en-US" altLang="ko-KR" dirty="0" err="1"/>
              <a:t>Mt_shuffle</a:t>
            </a:r>
            <a:r>
              <a:rPr lang="en-US" altLang="ko-KR" dirty="0"/>
              <a:t>)</a:t>
            </a:r>
            <a:r>
              <a:rPr lang="ko-KR" altLang="en-US" dirty="0"/>
              <a:t>보다 높음 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 모든 </a:t>
            </a:r>
            <a:r>
              <a:rPr lang="en-US" altLang="ko-KR" dirty="0"/>
              <a:t>thread</a:t>
            </a:r>
            <a:r>
              <a:rPr lang="ko-KR" altLang="en-US" dirty="0"/>
              <a:t>에서 비교적 안정적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4134F3-5CA1-4310-961E-81CF32C24B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5" y="2808994"/>
            <a:ext cx="5382770" cy="32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58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Accuracy</a:t>
            </a:r>
          </a:p>
          <a:p>
            <a:pPr lvl="1"/>
            <a:r>
              <a:rPr lang="en-US" altLang="ko-KR" dirty="0" err="1"/>
              <a:t>Mt_shuffl</a:t>
            </a:r>
            <a:r>
              <a:rPr lang="ko-KR" altLang="en-US" dirty="0"/>
              <a:t>은 안정적인 </a:t>
            </a:r>
            <a:r>
              <a:rPr lang="en-US" altLang="ko-KR" dirty="0" err="1"/>
              <a:t>Accuuracy</a:t>
            </a:r>
            <a:r>
              <a:rPr lang="en-US" altLang="ko-KR" dirty="0"/>
              <a:t> </a:t>
            </a:r>
            <a:r>
              <a:rPr lang="ko-KR" altLang="en-US" dirty="0"/>
              <a:t>유지 </a:t>
            </a:r>
            <a:endParaRPr lang="en-US" altLang="ko-KR" dirty="0"/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을 참고할 때 </a:t>
            </a:r>
            <a:r>
              <a:rPr lang="en-US" altLang="ko-KR" dirty="0"/>
              <a:t>3 Epoch </a:t>
            </a:r>
            <a:r>
              <a:rPr lang="ko-KR" altLang="en-US" dirty="0"/>
              <a:t>시점에서 </a:t>
            </a:r>
            <a:r>
              <a:rPr lang="ko-KR" altLang="en-US" dirty="0" err="1"/>
              <a:t>과적합</a:t>
            </a:r>
            <a:r>
              <a:rPr lang="ko-KR" altLang="en-US" dirty="0"/>
              <a:t> 발생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FF219-FA39-4858-951B-A23CEEB676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6" y="3200588"/>
            <a:ext cx="6305848" cy="291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5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변환</a:t>
            </a:r>
            <a:endParaRPr lang="en-US" altLang="ko-KR" dirty="0"/>
          </a:p>
          <a:p>
            <a:r>
              <a:rPr lang="ko-KR" altLang="en-US" dirty="0"/>
              <a:t>데이터 정규화</a:t>
            </a:r>
            <a:endParaRPr lang="en-US" altLang="ko-KR" dirty="0"/>
          </a:p>
          <a:p>
            <a:pPr lvl="1"/>
            <a:r>
              <a:rPr lang="ko-KR" altLang="en-US" dirty="0"/>
              <a:t>모델 학습성능 향상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셔플</a:t>
            </a:r>
            <a:endParaRPr lang="en-US" altLang="ko-KR" dirty="0"/>
          </a:p>
          <a:p>
            <a:pPr lvl="1"/>
            <a:r>
              <a:rPr lang="ko-KR" altLang="en-US" dirty="0"/>
              <a:t>데이터 순서관계 제거</a:t>
            </a:r>
            <a:r>
              <a:rPr lang="en-US" altLang="ko-KR" dirty="0"/>
              <a:t>, </a:t>
            </a:r>
            <a:r>
              <a:rPr lang="ko-KR" altLang="en-US" dirty="0"/>
              <a:t>반복학습 시 편향 제거 </a:t>
            </a:r>
            <a:endParaRPr lang="en-US" altLang="ko-KR" dirty="0"/>
          </a:p>
          <a:p>
            <a:r>
              <a:rPr lang="en-US" altLang="ko-KR" dirty="0"/>
              <a:t>Batch</a:t>
            </a:r>
            <a:r>
              <a:rPr lang="ko-KR" altLang="en-US" dirty="0"/>
              <a:t>단위 분할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데이터 전송과정  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70E315-986A-493D-B2D3-FCFB1CCB5ADF}"/>
              </a:ext>
            </a:extLst>
          </p:cNvPr>
          <p:cNvSpPr/>
          <p:nvPr/>
        </p:nvSpPr>
        <p:spPr>
          <a:xfrm>
            <a:off x="8405789" y="4687875"/>
            <a:ext cx="935662" cy="138325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6D7060-F80F-4F73-A169-D57DACC8087C}"/>
              </a:ext>
            </a:extLst>
          </p:cNvPr>
          <p:cNvSpPr/>
          <p:nvPr/>
        </p:nvSpPr>
        <p:spPr>
          <a:xfrm>
            <a:off x="3713080" y="5013767"/>
            <a:ext cx="889145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33692A-1E80-458E-B1FB-579785BAD66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02225" y="5379504"/>
            <a:ext cx="3611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907E31-B5E8-4DBB-8E9E-E315E6D3D925}"/>
              </a:ext>
            </a:extLst>
          </p:cNvPr>
          <p:cNvSpPr/>
          <p:nvPr/>
        </p:nvSpPr>
        <p:spPr>
          <a:xfrm>
            <a:off x="4963413" y="5013767"/>
            <a:ext cx="1508507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7E8D80-B036-4313-AEF0-9F0F37F3E203}"/>
              </a:ext>
            </a:extLst>
          </p:cNvPr>
          <p:cNvSpPr/>
          <p:nvPr/>
        </p:nvSpPr>
        <p:spPr>
          <a:xfrm>
            <a:off x="3578240" y="4445917"/>
            <a:ext cx="5901803" cy="18495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3C0B6A-7946-4B3D-882F-2871AD5E3FEA}"/>
              </a:ext>
            </a:extLst>
          </p:cNvPr>
          <p:cNvSpPr/>
          <p:nvPr/>
        </p:nvSpPr>
        <p:spPr>
          <a:xfrm>
            <a:off x="6849465" y="4696566"/>
            <a:ext cx="1191142" cy="136783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670035-9959-480E-8892-B692F1FCC04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471920" y="5379504"/>
            <a:ext cx="377545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4C775D-38BA-425A-8156-ACDE1A63A70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8040607" y="5379504"/>
            <a:ext cx="365182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55F53-FDB0-43A2-8E85-68F10AEDF881}"/>
              </a:ext>
            </a:extLst>
          </p:cNvPr>
          <p:cNvSpPr txBox="1"/>
          <p:nvPr/>
        </p:nvSpPr>
        <p:spPr>
          <a:xfrm>
            <a:off x="6332362" y="4410875"/>
            <a:ext cx="1249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50026C-FBDF-486E-AC82-28E1227BF5F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9341451" y="5372910"/>
            <a:ext cx="876799" cy="6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F7221A-669D-4568-A436-EC3AECD06519}"/>
              </a:ext>
            </a:extLst>
          </p:cNvPr>
          <p:cNvSpPr txBox="1"/>
          <p:nvPr/>
        </p:nvSpPr>
        <p:spPr>
          <a:xfrm rot="5400000">
            <a:off x="8786609" y="5552634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429889-DF65-4073-830A-952160C4478C}"/>
              </a:ext>
            </a:extLst>
          </p:cNvPr>
          <p:cNvGrpSpPr/>
          <p:nvPr/>
        </p:nvGrpSpPr>
        <p:grpSpPr>
          <a:xfrm>
            <a:off x="10218250" y="4413835"/>
            <a:ext cx="1845178" cy="1884630"/>
            <a:chOff x="6601455" y="43835"/>
            <a:chExt cx="1845178" cy="188463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304992-8213-4B57-955B-8F85EBB9184E}"/>
                </a:ext>
              </a:extLst>
            </p:cNvPr>
            <p:cNvSpPr/>
            <p:nvPr/>
          </p:nvSpPr>
          <p:spPr>
            <a:xfrm>
              <a:off x="6601455" y="77355"/>
              <a:ext cx="1845178" cy="1851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AC13ABD-4666-460A-BEA4-CEA34B3103AA}"/>
                </a:ext>
              </a:extLst>
            </p:cNvPr>
            <p:cNvGrpSpPr/>
            <p:nvPr/>
          </p:nvGrpSpPr>
          <p:grpSpPr>
            <a:xfrm rot="16200000">
              <a:off x="6908278" y="388192"/>
              <a:ext cx="1290955" cy="1283328"/>
              <a:chOff x="8081045" y="5209763"/>
              <a:chExt cx="1290955" cy="1283328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E0C9AD4-6845-4E2A-B0F4-39E028CE1E0A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70881EF-5C9C-492A-A6D6-E4F9DF90019D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E19A629-BD00-4EE6-8C6D-4A2C592FC7D5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060DBD2-A40A-4D3E-92CD-27FD0F241DF3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B767D7C-59BE-42F6-986E-12D4B3E76535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C10623D-CE8D-4DC1-864D-A872201C1BE9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FECA96E-FBD8-43FA-B12A-36C8568A26CB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60E8DCA-4499-48E3-AD6C-9D0A526600A9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866CBAA-CD50-40C9-8A56-DEA279571BA7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6C40B300-E667-4763-B1A3-DC9BAC8256EB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E9F0DE0B-418C-4FFD-8F5C-55C29A25C141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FCF9CEF6-8250-4BCD-8592-549F4FDD7646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22FBA63-E576-48DF-A570-3D0FD87E90ED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D61445D-1381-40DC-B87D-FB8DD37FFF4D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CE853F6-8832-466A-B1BA-7DEA2E2778CA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F487F33-84A9-4DAB-8E71-55A79EC4C6A5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1F0CCC3-9FA5-48FB-8CAA-CF215878E1B0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625F2FD-858D-4895-92C5-89F1C232EF52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345CF5EB-2AD2-41CF-AFC6-139FF99CE04D}"/>
                  </a:ext>
                </a:extLst>
              </p:cNvPr>
              <p:cNvCxnSpPr>
                <a:stCxn id="22" idx="4"/>
                <a:endCxn id="26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EA8D8D4-C6F7-46CD-9A2C-7D8C393BD210}"/>
                  </a:ext>
                </a:extLst>
              </p:cNvPr>
              <p:cNvCxnSpPr>
                <a:cxnSpLocks/>
                <a:stCxn id="22" idx="4"/>
                <a:endCxn id="27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253E1D8-9A81-4514-B1BD-352A331D278D}"/>
                  </a:ext>
                </a:extLst>
              </p:cNvPr>
              <p:cNvCxnSpPr>
                <a:cxnSpLocks/>
                <a:stCxn id="22" idx="4"/>
                <a:endCxn id="28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3CC9EF1-DC99-4320-BA10-29FC90ADD43D}"/>
                  </a:ext>
                </a:extLst>
              </p:cNvPr>
              <p:cNvCxnSpPr>
                <a:cxnSpLocks/>
                <a:stCxn id="22" idx="4"/>
                <a:endCxn id="29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CDF350C-E36A-42D5-ADFB-E6320E50646C}"/>
                  </a:ext>
                </a:extLst>
              </p:cNvPr>
              <p:cNvCxnSpPr>
                <a:cxnSpLocks/>
                <a:stCxn id="23" idx="4"/>
                <a:endCxn id="26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6D5C52C-71EE-45B4-9D21-99D760DBBE13}"/>
                  </a:ext>
                </a:extLst>
              </p:cNvPr>
              <p:cNvCxnSpPr>
                <a:cxnSpLocks/>
                <a:stCxn id="23" idx="4"/>
                <a:endCxn id="27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BB8F4A6-6A80-401F-80F8-226FE2B52981}"/>
                  </a:ext>
                </a:extLst>
              </p:cNvPr>
              <p:cNvCxnSpPr>
                <a:cxnSpLocks/>
                <a:stCxn id="23" idx="4"/>
                <a:endCxn id="28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FBE1FA4-A1E2-4E83-944A-ED2395A9585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098C8B4-0264-4D84-9F9F-11C4140B5DC3}"/>
                  </a:ext>
                </a:extLst>
              </p:cNvPr>
              <p:cNvCxnSpPr>
                <a:cxnSpLocks/>
                <a:stCxn id="23" idx="4"/>
                <a:endCxn id="29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E392BA9-6510-47EC-8751-2145ACD73E52}"/>
                  </a:ext>
                </a:extLst>
              </p:cNvPr>
              <p:cNvCxnSpPr>
                <a:cxnSpLocks/>
                <a:stCxn id="24" idx="4"/>
                <a:endCxn id="26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014DBA5-5BC1-4CE5-A94B-705AB19BA470}"/>
                  </a:ext>
                </a:extLst>
              </p:cNvPr>
              <p:cNvCxnSpPr>
                <a:cxnSpLocks/>
                <a:stCxn id="24" idx="4"/>
                <a:endCxn id="27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BEA84E2-4815-4A4B-9319-27449D80076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014CF6FC-F96E-4BD7-B34F-1BBB5D635B5D}"/>
                  </a:ext>
                </a:extLst>
              </p:cNvPr>
              <p:cNvCxnSpPr>
                <a:cxnSpLocks/>
                <a:stCxn id="24" idx="4"/>
                <a:endCxn id="29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335CB66-AC9C-478D-BA92-E76ABC95A00B}"/>
                  </a:ext>
                </a:extLst>
              </p:cNvPr>
              <p:cNvCxnSpPr>
                <a:cxnSpLocks/>
                <a:stCxn id="24" idx="4"/>
                <a:endCxn id="30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AA100942-CD20-4D1D-A7FD-B7FC6E977E38}"/>
                  </a:ext>
                </a:extLst>
              </p:cNvPr>
              <p:cNvCxnSpPr>
                <a:cxnSpLocks/>
                <a:stCxn id="25" idx="4"/>
                <a:endCxn id="27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5078211-C2C0-4EC3-9C24-C7CDF3FCED67}"/>
                  </a:ext>
                </a:extLst>
              </p:cNvPr>
              <p:cNvCxnSpPr>
                <a:cxnSpLocks/>
                <a:stCxn id="25" idx="4"/>
                <a:endCxn id="28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B4EABA0-AA50-4A19-8F9A-CF5933BB80FE}"/>
                  </a:ext>
                </a:extLst>
              </p:cNvPr>
              <p:cNvCxnSpPr>
                <a:cxnSpLocks/>
                <a:stCxn id="25" idx="4"/>
                <a:endCxn id="29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1232924-5612-46CC-B185-1B7D8821DECC}"/>
                  </a:ext>
                </a:extLst>
              </p:cNvPr>
              <p:cNvCxnSpPr>
                <a:cxnSpLocks/>
                <a:stCxn id="25" idx="4"/>
                <a:endCxn id="30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F620FE23-11D1-4DD1-A00A-ED369287BA6E}"/>
                  </a:ext>
                </a:extLst>
              </p:cNvPr>
              <p:cNvCxnSpPr>
                <a:cxnSpLocks/>
                <a:stCxn id="26" idx="4"/>
                <a:endCxn id="32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CE812A4-2695-489D-B6A1-2E96073175E6}"/>
                  </a:ext>
                </a:extLst>
              </p:cNvPr>
              <p:cNvCxnSpPr>
                <a:cxnSpLocks/>
                <a:stCxn id="26" idx="4"/>
                <a:endCxn id="33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51F449C-9CD1-438E-B9E5-FCCE3C2FAEC4}"/>
                  </a:ext>
                </a:extLst>
              </p:cNvPr>
              <p:cNvCxnSpPr>
                <a:cxnSpLocks/>
                <a:stCxn id="26" idx="4"/>
                <a:endCxn id="34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838C602-EA9D-44BD-A9C8-3D544BEB2F00}"/>
                  </a:ext>
                </a:extLst>
              </p:cNvPr>
              <p:cNvCxnSpPr>
                <a:cxnSpLocks/>
                <a:stCxn id="26" idx="4"/>
                <a:endCxn id="35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3B7D263-3974-4A01-BD8D-923C03F46C15}"/>
                  </a:ext>
                </a:extLst>
              </p:cNvPr>
              <p:cNvCxnSpPr>
                <a:cxnSpLocks/>
                <a:stCxn id="27" idx="4"/>
                <a:endCxn id="31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026D7DB-371D-4CE0-930E-C67A0CC6D033}"/>
                  </a:ext>
                </a:extLst>
              </p:cNvPr>
              <p:cNvCxnSpPr>
                <a:cxnSpLocks/>
                <a:stCxn id="27" idx="4"/>
                <a:endCxn id="33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DB270E27-8212-45D9-AD89-D5CE82951416}"/>
                  </a:ext>
                </a:extLst>
              </p:cNvPr>
              <p:cNvCxnSpPr>
                <a:cxnSpLocks/>
                <a:stCxn id="27" idx="4"/>
                <a:endCxn id="34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2FF9941F-9A6B-40AE-A319-1277B0974F0A}"/>
                  </a:ext>
                </a:extLst>
              </p:cNvPr>
              <p:cNvCxnSpPr>
                <a:cxnSpLocks/>
                <a:stCxn id="27" idx="4"/>
                <a:endCxn id="35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94B6A711-43FF-4CC4-97EC-0D8EC9CECD3B}"/>
                  </a:ext>
                </a:extLst>
              </p:cNvPr>
              <p:cNvCxnSpPr>
                <a:cxnSpLocks/>
                <a:stCxn id="28" idx="4"/>
                <a:endCxn id="31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07867686-2D57-4C8A-AD3F-1581DB2CBEE9}"/>
                  </a:ext>
                </a:extLst>
              </p:cNvPr>
              <p:cNvCxnSpPr>
                <a:cxnSpLocks/>
                <a:stCxn id="28" idx="4"/>
                <a:endCxn id="32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EF7C1F08-D1BF-4AE1-8263-160877E78745}"/>
                  </a:ext>
                </a:extLst>
              </p:cNvPr>
              <p:cNvCxnSpPr>
                <a:cxnSpLocks/>
                <a:stCxn id="28" idx="4"/>
                <a:endCxn id="34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B1B083B-39CC-47F7-A0E2-864D405244A8}"/>
                  </a:ext>
                </a:extLst>
              </p:cNvPr>
              <p:cNvCxnSpPr>
                <a:cxnSpLocks/>
                <a:stCxn id="28" idx="4"/>
                <a:endCxn id="35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0F6939ED-CA0A-479D-AF1E-9B0C6C44BD00}"/>
                  </a:ext>
                </a:extLst>
              </p:cNvPr>
              <p:cNvCxnSpPr>
                <a:cxnSpLocks/>
                <a:stCxn id="29" idx="4"/>
                <a:endCxn id="31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E4D2D9-7BCA-49E0-87CD-0A4CD9A4683D}"/>
                  </a:ext>
                </a:extLst>
              </p:cNvPr>
              <p:cNvCxnSpPr>
                <a:cxnSpLocks/>
                <a:stCxn id="29" idx="4"/>
                <a:endCxn id="32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0201FF90-0C63-480D-B8FC-C1902C464EBE}"/>
                  </a:ext>
                </a:extLst>
              </p:cNvPr>
              <p:cNvCxnSpPr>
                <a:cxnSpLocks/>
                <a:stCxn id="29" idx="4"/>
                <a:endCxn id="33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95777AF8-141E-4F31-A558-3186B9A24EED}"/>
                  </a:ext>
                </a:extLst>
              </p:cNvPr>
              <p:cNvCxnSpPr>
                <a:cxnSpLocks/>
                <a:stCxn id="29" idx="4"/>
                <a:endCxn id="35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3F3C1BA-237C-42B5-8596-B097E66111BF}"/>
                  </a:ext>
                </a:extLst>
              </p:cNvPr>
              <p:cNvCxnSpPr>
                <a:cxnSpLocks/>
                <a:stCxn id="30" idx="4"/>
                <a:endCxn id="31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79F889F-F7C7-4F56-BAEC-1F71E4F6B84D}"/>
                  </a:ext>
                </a:extLst>
              </p:cNvPr>
              <p:cNvCxnSpPr>
                <a:cxnSpLocks/>
                <a:stCxn id="30" idx="4"/>
                <a:endCxn id="32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901FF9F-1FCD-468E-A95F-E5B8807B2322}"/>
                  </a:ext>
                </a:extLst>
              </p:cNvPr>
              <p:cNvCxnSpPr>
                <a:cxnSpLocks/>
                <a:stCxn id="30" idx="4"/>
                <a:endCxn id="33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2DC7A35-AA8C-468E-B070-9B9217F91979}"/>
                  </a:ext>
                </a:extLst>
              </p:cNvPr>
              <p:cNvCxnSpPr>
                <a:cxnSpLocks/>
                <a:stCxn id="30" idx="4"/>
                <a:endCxn id="34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67099317-C36A-4211-959F-FDF767D5C4BE}"/>
                  </a:ext>
                </a:extLst>
              </p:cNvPr>
              <p:cNvCxnSpPr>
                <a:cxnSpLocks/>
                <a:stCxn id="31" idx="4"/>
                <a:endCxn id="36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EA64F79-FDA7-4C37-94E2-3EE5A71C6238}"/>
                  </a:ext>
                </a:extLst>
              </p:cNvPr>
              <p:cNvCxnSpPr>
                <a:cxnSpLocks/>
                <a:stCxn id="31" idx="4"/>
                <a:endCxn id="37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F5001E0-3D03-4427-BFFE-8E35EB9C510F}"/>
                  </a:ext>
                </a:extLst>
              </p:cNvPr>
              <p:cNvCxnSpPr>
                <a:cxnSpLocks/>
                <a:stCxn id="31" idx="4"/>
                <a:endCxn id="38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816E8522-D1B5-43ED-BF10-239CABB1AED4}"/>
                  </a:ext>
                </a:extLst>
              </p:cNvPr>
              <p:cNvCxnSpPr>
                <a:cxnSpLocks/>
                <a:stCxn id="32" idx="4"/>
                <a:endCxn id="36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7FDC61A-2D9D-45E2-9E4A-6DB0CCD0947A}"/>
                  </a:ext>
                </a:extLst>
              </p:cNvPr>
              <p:cNvCxnSpPr>
                <a:cxnSpLocks/>
                <a:stCxn id="32" idx="4"/>
                <a:endCxn id="37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2CD5E81F-D426-4EB3-87FB-DA0C2923F7F4}"/>
                  </a:ext>
                </a:extLst>
              </p:cNvPr>
              <p:cNvCxnSpPr>
                <a:cxnSpLocks/>
                <a:stCxn id="32" idx="4"/>
                <a:endCxn id="38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1EFA0F2-C1BD-4124-83F8-D804C6BCEE26}"/>
                  </a:ext>
                </a:extLst>
              </p:cNvPr>
              <p:cNvCxnSpPr>
                <a:cxnSpLocks/>
                <a:stCxn id="32" idx="4"/>
                <a:endCxn id="39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F10382A8-683F-4973-A5F6-13D068E620A3}"/>
                  </a:ext>
                </a:extLst>
              </p:cNvPr>
              <p:cNvCxnSpPr>
                <a:cxnSpLocks/>
                <a:stCxn id="33" idx="4"/>
                <a:endCxn id="36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EC5367F-B3B8-4C43-8BBF-8528041E214B}"/>
                  </a:ext>
                </a:extLst>
              </p:cNvPr>
              <p:cNvCxnSpPr>
                <a:cxnSpLocks/>
                <a:stCxn id="33" idx="4"/>
                <a:endCxn id="37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066C57EE-B52C-4D1B-B0A5-86E584631AF4}"/>
                  </a:ext>
                </a:extLst>
              </p:cNvPr>
              <p:cNvCxnSpPr>
                <a:cxnSpLocks/>
                <a:stCxn id="33" idx="4"/>
                <a:endCxn id="38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54A51F37-9406-4EA8-8704-986528459874}"/>
                  </a:ext>
                </a:extLst>
              </p:cNvPr>
              <p:cNvCxnSpPr>
                <a:cxnSpLocks/>
                <a:stCxn id="33" idx="4"/>
                <a:endCxn id="39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9CBF685-59B4-4B44-B4FD-15C2216C1E20}"/>
                  </a:ext>
                </a:extLst>
              </p:cNvPr>
              <p:cNvCxnSpPr>
                <a:cxnSpLocks/>
                <a:stCxn id="34" idx="4"/>
                <a:endCxn id="36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6CE1F62-CD0A-4B8A-AB31-980AC4441D3B}"/>
                  </a:ext>
                </a:extLst>
              </p:cNvPr>
              <p:cNvCxnSpPr>
                <a:cxnSpLocks/>
                <a:stCxn id="34" idx="4"/>
                <a:endCxn id="37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F42EEC9-4B56-42AC-8E47-9B0E24C2DFF1}"/>
                  </a:ext>
                </a:extLst>
              </p:cNvPr>
              <p:cNvCxnSpPr>
                <a:cxnSpLocks/>
                <a:stCxn id="34" idx="4"/>
                <a:endCxn id="38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1EFE3B84-A94C-42C7-B69F-F08DCAF54CAB}"/>
                  </a:ext>
                </a:extLst>
              </p:cNvPr>
              <p:cNvCxnSpPr>
                <a:cxnSpLocks/>
                <a:stCxn id="34" idx="4"/>
                <a:endCxn id="39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DBE493E-3882-467A-968D-D84963A56E47}"/>
                  </a:ext>
                </a:extLst>
              </p:cNvPr>
              <p:cNvCxnSpPr>
                <a:cxnSpLocks/>
                <a:stCxn id="35" idx="4"/>
                <a:endCxn id="37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A7120EF-E9C3-4E81-A582-7CF2F410CDAD}"/>
                  </a:ext>
                </a:extLst>
              </p:cNvPr>
              <p:cNvCxnSpPr>
                <a:cxnSpLocks/>
                <a:stCxn id="35" idx="4"/>
                <a:endCxn id="38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19F69557-0F71-4EFD-8E0A-EC72D0AA5EF9}"/>
                  </a:ext>
                </a:extLst>
              </p:cNvPr>
              <p:cNvCxnSpPr>
                <a:cxnSpLocks/>
                <a:stCxn id="35" idx="4"/>
                <a:endCxn id="39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A1A5CCC-C9B6-46DA-A1C2-F6714B7C821B}"/>
                </a:ext>
              </a:extLst>
            </p:cNvPr>
            <p:cNvSpPr/>
            <p:nvPr/>
          </p:nvSpPr>
          <p:spPr>
            <a:xfrm>
              <a:off x="6754337" y="795515"/>
              <a:ext cx="1504197" cy="43085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Deep learning 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model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704B3-DC0E-45AD-AC7B-7AFF71679E52}"/>
                </a:ext>
              </a:extLst>
            </p:cNvPr>
            <p:cNvSpPr txBox="1"/>
            <p:nvPr/>
          </p:nvSpPr>
          <p:spPr>
            <a:xfrm>
              <a:off x="6601455" y="43835"/>
              <a:ext cx="1249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6180EED-B588-46FA-95FA-C14FBB62445B}"/>
              </a:ext>
            </a:extLst>
          </p:cNvPr>
          <p:cNvSpPr txBox="1"/>
          <p:nvPr/>
        </p:nvSpPr>
        <p:spPr>
          <a:xfrm>
            <a:off x="8551729" y="4656078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E7F8129-614A-42DA-8718-8A95944EA69C}"/>
              </a:ext>
            </a:extLst>
          </p:cNvPr>
          <p:cNvCxnSpPr>
            <a:cxnSpLocks/>
            <a:stCxn id="111" idx="3"/>
            <a:endCxn id="5" idx="3"/>
          </p:cNvCxnSpPr>
          <p:nvPr/>
        </p:nvCxnSpPr>
        <p:spPr>
          <a:xfrm>
            <a:off x="9012721" y="5037132"/>
            <a:ext cx="328730" cy="342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8CE27DA-3DF8-4283-AF09-0B12C40E5874}"/>
              </a:ext>
            </a:extLst>
          </p:cNvPr>
          <p:cNvSpPr txBox="1"/>
          <p:nvPr/>
        </p:nvSpPr>
        <p:spPr>
          <a:xfrm>
            <a:off x="7061095" y="4657059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Shuffle</a:t>
            </a:r>
          </a:p>
        </p:txBody>
      </p:sp>
      <p:sp>
        <p:nvSpPr>
          <p:cNvPr id="99" name="화살표: U자형 98">
            <a:extLst>
              <a:ext uri="{FF2B5EF4-FFF2-40B4-BE49-F238E27FC236}">
                <a16:creationId xmlns:a16="http://schemas.microsoft.com/office/drawing/2014/main" id="{378AD7EB-52A1-4591-A3CB-782CC27020BA}"/>
              </a:ext>
            </a:extLst>
          </p:cNvPr>
          <p:cNvSpPr/>
          <p:nvPr/>
        </p:nvSpPr>
        <p:spPr>
          <a:xfrm rot="5400000">
            <a:off x="7260566" y="5357536"/>
            <a:ext cx="896502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C6F85F-07F8-4558-AF5B-5A4F08F23369}"/>
              </a:ext>
            </a:extLst>
          </p:cNvPr>
          <p:cNvSpPr txBox="1"/>
          <p:nvPr/>
        </p:nvSpPr>
        <p:spPr>
          <a:xfrm rot="5400000">
            <a:off x="7328641" y="5565136"/>
            <a:ext cx="32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BA6522-411A-4530-826D-D8E8484F11FF}"/>
              </a:ext>
            </a:extLst>
          </p:cNvPr>
          <p:cNvSpPr/>
          <p:nvPr/>
        </p:nvSpPr>
        <p:spPr>
          <a:xfrm>
            <a:off x="7321147" y="492157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화살표: U자형 101">
            <a:extLst>
              <a:ext uri="{FF2B5EF4-FFF2-40B4-BE49-F238E27FC236}">
                <a16:creationId xmlns:a16="http://schemas.microsoft.com/office/drawing/2014/main" id="{97346797-51A7-4D2C-94DC-1400C8706D9A}"/>
              </a:ext>
            </a:extLst>
          </p:cNvPr>
          <p:cNvSpPr/>
          <p:nvPr/>
        </p:nvSpPr>
        <p:spPr>
          <a:xfrm rot="16200000">
            <a:off x="6991092" y="5092593"/>
            <a:ext cx="400426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8A304F8-37A6-46E3-9EB4-8E143139E589}"/>
              </a:ext>
            </a:extLst>
          </p:cNvPr>
          <p:cNvSpPr/>
          <p:nvPr/>
        </p:nvSpPr>
        <p:spPr>
          <a:xfrm>
            <a:off x="7321146" y="514513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CD376-9997-4DEB-9358-DF35B67CD3DB}"/>
              </a:ext>
            </a:extLst>
          </p:cNvPr>
          <p:cNvSpPr/>
          <p:nvPr/>
        </p:nvSpPr>
        <p:spPr>
          <a:xfrm>
            <a:off x="7321145" y="537336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DEC26DD-A48D-43F7-8588-D89B36D9E835}"/>
              </a:ext>
            </a:extLst>
          </p:cNvPr>
          <p:cNvSpPr/>
          <p:nvPr/>
        </p:nvSpPr>
        <p:spPr>
          <a:xfrm>
            <a:off x="7319479" y="5762209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0BE3CDA-0D07-4464-B50E-7A2B058D0F53}"/>
              </a:ext>
            </a:extLst>
          </p:cNvPr>
          <p:cNvSpPr/>
          <p:nvPr/>
        </p:nvSpPr>
        <p:spPr>
          <a:xfrm>
            <a:off x="7671654" y="532731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3EC3B5B-5C0D-42CA-B51C-4A51CA0667E1}"/>
              </a:ext>
            </a:extLst>
          </p:cNvPr>
          <p:cNvSpPr/>
          <p:nvPr/>
        </p:nvSpPr>
        <p:spPr>
          <a:xfrm>
            <a:off x="6952687" y="510729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F07CBC-215A-4634-9F7D-DC581D945623}"/>
              </a:ext>
            </a:extLst>
          </p:cNvPr>
          <p:cNvSpPr/>
          <p:nvPr/>
        </p:nvSpPr>
        <p:spPr>
          <a:xfrm>
            <a:off x="8749875" y="575230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7F178DD-C248-4399-87ED-7C821394E332}"/>
              </a:ext>
            </a:extLst>
          </p:cNvPr>
          <p:cNvSpPr/>
          <p:nvPr/>
        </p:nvSpPr>
        <p:spPr>
          <a:xfrm>
            <a:off x="8749876" y="5389050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6C4800B-0F13-4CA0-9529-8E92645272DE}"/>
              </a:ext>
            </a:extLst>
          </p:cNvPr>
          <p:cNvSpPr/>
          <p:nvPr/>
        </p:nvSpPr>
        <p:spPr>
          <a:xfrm>
            <a:off x="8749877" y="5154916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2B6A63-9FC4-4F87-ABDB-24191EE91CC3}"/>
              </a:ext>
            </a:extLst>
          </p:cNvPr>
          <p:cNvSpPr/>
          <p:nvPr/>
        </p:nvSpPr>
        <p:spPr>
          <a:xfrm>
            <a:off x="8749878" y="491991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FC5AA0A-AA0A-4650-96ED-1BA5E13B429E}"/>
              </a:ext>
            </a:extLst>
          </p:cNvPr>
          <p:cNvSpPr/>
          <p:nvPr/>
        </p:nvSpPr>
        <p:spPr>
          <a:xfrm>
            <a:off x="9709920" y="525614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541904F-8E0F-452F-9107-3C04698739A5}"/>
              </a:ext>
            </a:extLst>
          </p:cNvPr>
          <p:cNvSpPr txBox="1"/>
          <p:nvPr/>
        </p:nvSpPr>
        <p:spPr>
          <a:xfrm>
            <a:off x="3478212" y="4076585"/>
            <a:ext cx="7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02C4DCB-67C3-411D-8526-44A2636ADD34}"/>
              </a:ext>
            </a:extLst>
          </p:cNvPr>
          <p:cNvSpPr txBox="1"/>
          <p:nvPr/>
        </p:nvSpPr>
        <p:spPr>
          <a:xfrm>
            <a:off x="10172579" y="4076585"/>
            <a:ext cx="9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VRAM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619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</a:t>
            </a:r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Elapsed Time</a:t>
            </a:r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</a:t>
            </a:r>
            <a:r>
              <a:rPr lang="en-US" altLang="ko-KR" dirty="0"/>
              <a:t>thread</a:t>
            </a:r>
            <a:r>
              <a:rPr lang="ko-KR" altLang="en-US" dirty="0"/>
              <a:t>가 </a:t>
            </a:r>
            <a:r>
              <a:rPr lang="en-US" altLang="ko-KR" dirty="0"/>
              <a:t> 800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일 때 </a:t>
            </a:r>
            <a:r>
              <a:rPr lang="en-US" altLang="ko-KR" dirty="0"/>
              <a:t>Baseline</a:t>
            </a:r>
            <a:r>
              <a:rPr lang="ko-KR" altLang="en-US" dirty="0"/>
              <a:t>보다 </a:t>
            </a:r>
            <a:r>
              <a:rPr lang="en-US" altLang="ko-KR" dirty="0"/>
              <a:t>0.4</a:t>
            </a:r>
            <a:r>
              <a:rPr lang="ko-KR" altLang="en-US" dirty="0"/>
              <a:t>초 가량 느림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508901-089A-43A6-A240-FA2742326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5" y="2289685"/>
            <a:ext cx="5157654" cy="27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3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</a:t>
            </a:r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의 경우 </a:t>
            </a:r>
            <a:r>
              <a:rPr lang="en-US" altLang="ko-KR" dirty="0"/>
              <a:t>Loss </a:t>
            </a:r>
            <a:r>
              <a:rPr lang="ko-KR" altLang="en-US" dirty="0"/>
              <a:t>상승률이 </a:t>
            </a:r>
            <a:r>
              <a:rPr lang="en-US" altLang="ko-KR" dirty="0"/>
              <a:t>Multi-thread shuffle(</a:t>
            </a:r>
            <a:r>
              <a:rPr lang="ko-KR" altLang="en-US" dirty="0"/>
              <a:t>이하 </a:t>
            </a:r>
            <a:r>
              <a:rPr lang="en-US" altLang="ko-KR" dirty="0" err="1"/>
              <a:t>Mt_shuffle</a:t>
            </a:r>
            <a:r>
              <a:rPr lang="en-US" altLang="ko-KR" dirty="0"/>
              <a:t>)</a:t>
            </a:r>
            <a:r>
              <a:rPr lang="ko-KR" altLang="en-US" dirty="0"/>
              <a:t>보다 높음 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 모든 </a:t>
            </a:r>
            <a:r>
              <a:rPr lang="en-US" altLang="ko-KR" dirty="0"/>
              <a:t>thread</a:t>
            </a:r>
            <a:r>
              <a:rPr lang="ko-KR" altLang="en-US" dirty="0"/>
              <a:t>에서 비교적 안정적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EE30C0-26C0-44C4-919D-6565DDF76E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1" y="3004616"/>
            <a:ext cx="6152516" cy="27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35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</a:t>
            </a:r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Accuracy</a:t>
            </a:r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은 점진적으로 </a:t>
            </a:r>
            <a:r>
              <a:rPr lang="en-US" altLang="ko-KR" dirty="0"/>
              <a:t>Accuracy </a:t>
            </a:r>
            <a:r>
              <a:rPr lang="ko-KR" altLang="en-US" dirty="0"/>
              <a:t>상승 </a:t>
            </a:r>
            <a:endParaRPr lang="en-US" altLang="ko-KR" dirty="0"/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을 참고할 때 </a:t>
            </a:r>
            <a:r>
              <a:rPr lang="en-US" altLang="ko-KR" dirty="0"/>
              <a:t>4 Epoch </a:t>
            </a:r>
            <a:r>
              <a:rPr lang="ko-KR" altLang="en-US" dirty="0"/>
              <a:t>시점에서 </a:t>
            </a:r>
            <a:r>
              <a:rPr lang="ko-KR" altLang="en-US" dirty="0" err="1"/>
              <a:t>과적합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1"/>
            <a:r>
              <a:rPr lang="ko-KR" altLang="en-US" dirty="0"/>
              <a:t>동일한 </a:t>
            </a:r>
            <a:r>
              <a:rPr lang="en-US" altLang="ko-KR" dirty="0"/>
              <a:t>Epoch</a:t>
            </a:r>
            <a:r>
              <a:rPr lang="ko-KR" altLang="en-US" dirty="0"/>
              <a:t>에서 </a:t>
            </a:r>
            <a:r>
              <a:rPr lang="en-US" altLang="ko-KR" dirty="0" err="1"/>
              <a:t>Mt_shuffle</a:t>
            </a:r>
            <a:r>
              <a:rPr lang="ko-KR" altLang="en-US" dirty="0"/>
              <a:t>이 </a:t>
            </a:r>
            <a:r>
              <a:rPr lang="en-US" altLang="ko-KR" dirty="0"/>
              <a:t>Baseline Accuracy</a:t>
            </a:r>
            <a:r>
              <a:rPr lang="ko-KR" altLang="en-US" dirty="0"/>
              <a:t>의 고점을 넘지 못함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6AC83A-93F5-4B0E-BCF2-0EE0B5564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8" y="3367673"/>
            <a:ext cx="6045026" cy="27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76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100Epoch Loss &amp; Acc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8AAC54-AFEF-459C-AD61-7175F5D23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0" y="2622507"/>
            <a:ext cx="6358121" cy="326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0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100Epoch Loss &amp; Acc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Accuracy</a:t>
            </a:r>
          </a:p>
          <a:p>
            <a:pPr lvl="1"/>
            <a:r>
              <a:rPr lang="en-US" altLang="ko-KR" dirty="0"/>
              <a:t>Baseline Loss</a:t>
            </a:r>
            <a:r>
              <a:rPr lang="ko-KR" altLang="en-US" dirty="0"/>
              <a:t>↑</a:t>
            </a:r>
            <a:r>
              <a:rPr lang="en-US" altLang="ko-KR" dirty="0"/>
              <a:t> Acc</a:t>
            </a:r>
            <a:r>
              <a:rPr lang="ko-KR" altLang="en-US" dirty="0"/>
              <a:t>↑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경우보다 </a:t>
            </a:r>
            <a:r>
              <a:rPr lang="ko-KR" altLang="en-US" dirty="0" err="1"/>
              <a:t>과적합</a:t>
            </a:r>
            <a:r>
              <a:rPr lang="en-US" altLang="ko-KR" dirty="0"/>
              <a:t>(?)</a:t>
            </a:r>
            <a:r>
              <a:rPr lang="ko-KR" altLang="en-US" dirty="0"/>
              <a:t>이 빠르게 진행 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05DCB9-E956-4261-B86E-2C0C9071F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9" y="2668128"/>
            <a:ext cx="6087746" cy="33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28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MNIST Loss Fluctuation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랜덤시드별</a:t>
            </a:r>
            <a:r>
              <a:rPr lang="ko-KR" altLang="en-US" dirty="0"/>
              <a:t> </a:t>
            </a:r>
            <a:r>
              <a:rPr lang="en-US" altLang="ko-KR" dirty="0"/>
              <a:t>Loss </a:t>
            </a:r>
            <a:r>
              <a:rPr lang="ko-KR" altLang="en-US" dirty="0"/>
              <a:t>변동 측정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이 </a:t>
            </a:r>
            <a:r>
              <a:rPr lang="ko-KR" altLang="en-US" dirty="0" err="1"/>
              <a:t>시드값에</a:t>
            </a:r>
            <a:r>
              <a:rPr lang="ko-KR" altLang="en-US" dirty="0"/>
              <a:t> 상관없이 비교적 재현성이 우수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54D21B-D5A8-4E03-BCDA-A0E2B28239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2"/>
          <a:stretch/>
        </p:blipFill>
        <p:spPr>
          <a:xfrm>
            <a:off x="6451463" y="3170613"/>
            <a:ext cx="5081897" cy="31218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FF8A77-845F-4921-9DD0-06844E2DCC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" b="47335"/>
          <a:stretch/>
        </p:blipFill>
        <p:spPr>
          <a:xfrm>
            <a:off x="743260" y="3158612"/>
            <a:ext cx="4997278" cy="30472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1EBDC-D552-405B-8BD6-E9A1FE45C118}"/>
              </a:ext>
            </a:extLst>
          </p:cNvPr>
          <p:cNvSpPr txBox="1"/>
          <p:nvPr/>
        </p:nvSpPr>
        <p:spPr>
          <a:xfrm>
            <a:off x="2292671" y="2989475"/>
            <a:ext cx="206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Baseline Loss Fluctuation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3CB30-E0BF-4FAB-B2E2-716A6785FDA4}"/>
              </a:ext>
            </a:extLst>
          </p:cNvPr>
          <p:cNvSpPr txBox="1"/>
          <p:nvPr/>
        </p:nvSpPr>
        <p:spPr>
          <a:xfrm>
            <a:off x="7834084" y="2976672"/>
            <a:ext cx="296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Multi-thread shuffle Loss Fluctuation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3429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D42F85D-186F-4250-827E-FA9EE341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b="49646"/>
          <a:stretch/>
        </p:blipFill>
        <p:spPr>
          <a:xfrm>
            <a:off x="6573774" y="3157231"/>
            <a:ext cx="5034866" cy="31352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D9ADDA-FE69-4F99-A9BB-F20242D35C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1"/>
          <a:stretch/>
        </p:blipFill>
        <p:spPr>
          <a:xfrm>
            <a:off x="926041" y="3146636"/>
            <a:ext cx="5098522" cy="31772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MNIST Loss Fluctuation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MNIST</a:t>
            </a:r>
            <a:r>
              <a:rPr lang="ko-KR" altLang="en-US" dirty="0"/>
              <a:t>와 동일한 양상을 보임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1EBDC-D552-405B-8BD6-E9A1FE45C118}"/>
              </a:ext>
            </a:extLst>
          </p:cNvPr>
          <p:cNvSpPr txBox="1"/>
          <p:nvPr/>
        </p:nvSpPr>
        <p:spPr>
          <a:xfrm>
            <a:off x="2489894" y="3008137"/>
            <a:ext cx="206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Baseline Loss Fluctuation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3CB30-E0BF-4FAB-B2E2-716A6785FDA4}"/>
              </a:ext>
            </a:extLst>
          </p:cNvPr>
          <p:cNvSpPr txBox="1"/>
          <p:nvPr/>
        </p:nvSpPr>
        <p:spPr>
          <a:xfrm>
            <a:off x="7878907" y="2976672"/>
            <a:ext cx="296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Multi-thread shuffle Loss Fluctuation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688754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Naver</a:t>
            </a:r>
            <a:r>
              <a:rPr lang="en-US" altLang="ko-KR" dirty="0">
                <a:latin typeface="+mn-ea"/>
                <a:ea typeface="+mn-ea"/>
              </a:rPr>
              <a:t> sentiment movie corpus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네이버 영화 리뷰 감성 분류 데이터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만개의 영화 리뷰 텍스트 데이터셋 </a:t>
            </a:r>
            <a:endParaRPr lang="en-US" altLang="ko-KR" dirty="0"/>
          </a:p>
          <a:p>
            <a:pPr lvl="1"/>
            <a:r>
              <a:rPr lang="ko-KR" altLang="en-US" dirty="0"/>
              <a:t>긍정</a:t>
            </a:r>
            <a:r>
              <a:rPr lang="en-US" altLang="ko-KR" dirty="0"/>
              <a:t>:1, </a:t>
            </a:r>
            <a:r>
              <a:rPr lang="ko-KR" altLang="en-US" dirty="0"/>
              <a:t>부정</a:t>
            </a:r>
            <a:r>
              <a:rPr lang="en-US" altLang="ko-KR" dirty="0"/>
              <a:t>0  </a:t>
            </a:r>
            <a:r>
              <a:rPr lang="ko-KR" altLang="en-US" dirty="0"/>
              <a:t>이진분류 </a:t>
            </a:r>
            <a:endParaRPr lang="en-US" altLang="ko-KR" dirty="0"/>
          </a:p>
          <a:p>
            <a:pPr lvl="1"/>
            <a:r>
              <a:rPr lang="ko-KR" altLang="en-US" dirty="0"/>
              <a:t>훈련 데이터</a:t>
            </a:r>
            <a:r>
              <a:rPr lang="en-US" altLang="ko-KR" dirty="0"/>
              <a:t>:15</a:t>
            </a:r>
            <a:r>
              <a:rPr lang="ko-KR" altLang="en-US" dirty="0"/>
              <a:t>만개 </a:t>
            </a:r>
            <a:endParaRPr lang="en-US" altLang="ko-KR" dirty="0"/>
          </a:p>
          <a:p>
            <a:pPr lvl="1"/>
            <a:r>
              <a:rPr lang="ko-KR" altLang="en-US" dirty="0"/>
              <a:t>테스트 데이터</a:t>
            </a:r>
            <a:r>
              <a:rPr lang="en-US" altLang="ko-KR" dirty="0"/>
              <a:t>: 5</a:t>
            </a:r>
            <a:r>
              <a:rPr lang="ko-KR" altLang="en-US" dirty="0"/>
              <a:t>만개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869A71-4B1F-4218-B7CF-6F8FFB547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833" y="3918937"/>
            <a:ext cx="6524625" cy="2200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26F56-6C18-46AF-AFD3-FF9602A8867B}"/>
              </a:ext>
            </a:extLst>
          </p:cNvPr>
          <p:cNvSpPr txBox="1"/>
          <p:nvPr/>
        </p:nvSpPr>
        <p:spPr>
          <a:xfrm>
            <a:off x="5468833" y="6108699"/>
            <a:ext cx="6083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accent1"/>
                </a:solidFill>
              </a:rPr>
              <a:t>NSMC_github</a:t>
            </a:r>
            <a:r>
              <a:rPr lang="en-US" altLang="ko-KR" sz="1100" dirty="0">
                <a:solidFill>
                  <a:schemeClr val="accent1"/>
                </a:solidFill>
              </a:rPr>
              <a:t>, https://cyc1am3n.github.io/2018/11/10/classifying_korean_movie_review.html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02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Preprocessing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알파벳</a:t>
            </a:r>
            <a:r>
              <a:rPr lang="en-US" altLang="ko-KR" dirty="0"/>
              <a:t>, </a:t>
            </a:r>
            <a:r>
              <a:rPr lang="ko-KR" altLang="en-US" dirty="0"/>
              <a:t>공백을 제외한 문자 제거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음절단위로 토큰화 </a:t>
            </a:r>
            <a:endParaRPr lang="en-US" altLang="ko-KR" dirty="0"/>
          </a:p>
          <a:p>
            <a:pPr lvl="1"/>
            <a:r>
              <a:rPr lang="ko-KR" altLang="en-US" dirty="0"/>
              <a:t>문장 내 </a:t>
            </a:r>
            <a:r>
              <a:rPr lang="ko-KR" altLang="en-US" dirty="0" err="1"/>
              <a:t>불용어</a:t>
            </a:r>
            <a:r>
              <a:rPr lang="en-US" altLang="ko-KR" dirty="0"/>
              <a:t>(</a:t>
            </a:r>
            <a:r>
              <a:rPr lang="ko-KR" altLang="en-US" dirty="0"/>
              <a:t>조사</a:t>
            </a:r>
            <a:r>
              <a:rPr lang="en-US" altLang="ko-KR" dirty="0"/>
              <a:t>, </a:t>
            </a:r>
            <a:r>
              <a:rPr lang="ko-KR" altLang="en-US" dirty="0"/>
              <a:t>접속사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제거 → </a:t>
            </a:r>
            <a:r>
              <a:rPr lang="en-US" altLang="ko-KR" dirty="0" err="1"/>
              <a:t>KoNLPy</a:t>
            </a:r>
            <a:r>
              <a:rPr lang="en-US" altLang="ko-KR" dirty="0"/>
              <a:t> </a:t>
            </a:r>
            <a:r>
              <a:rPr lang="ko-KR" altLang="en-US" dirty="0"/>
              <a:t>형태소 분석기 사용</a:t>
            </a:r>
            <a:endParaRPr lang="en-US" altLang="ko-KR" dirty="0"/>
          </a:p>
          <a:p>
            <a:pPr lvl="1"/>
            <a:r>
              <a:rPr lang="ko-KR" altLang="en-US" dirty="0"/>
              <a:t>텍스트 정수 인코딩을 위한 단어집합 생성 </a:t>
            </a:r>
            <a:r>
              <a:rPr lang="en-US" altLang="ko-KR" dirty="0"/>
              <a:t>(</a:t>
            </a:r>
            <a:r>
              <a:rPr lang="ko-KR" altLang="en-US" dirty="0"/>
              <a:t>단어</a:t>
            </a:r>
            <a:r>
              <a:rPr lang="en-US" altLang="ko-KR" dirty="0"/>
              <a:t>: </a:t>
            </a:r>
            <a:r>
              <a:rPr lang="ko-KR" altLang="en-US" dirty="0"/>
              <a:t>정수</a:t>
            </a:r>
            <a:r>
              <a:rPr lang="en-US" altLang="ko-KR" dirty="0"/>
              <a:t>) </a:t>
            </a:r>
            <a:r>
              <a:rPr lang="ko-KR" altLang="en-US" dirty="0"/>
              <a:t>형태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빈도수가 </a:t>
            </a:r>
            <a:r>
              <a:rPr lang="en-US" altLang="ko-KR" dirty="0"/>
              <a:t>1% </a:t>
            </a:r>
            <a:r>
              <a:rPr lang="ko-KR" altLang="en-US" dirty="0"/>
              <a:t>이하인 단어 제거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전체 데이터 변환</a:t>
            </a:r>
            <a:endParaRPr lang="en-US" altLang="ko-KR" dirty="0"/>
          </a:p>
          <a:p>
            <a:pPr lvl="1"/>
            <a:r>
              <a:rPr lang="ko-KR" altLang="en-US" dirty="0"/>
              <a:t>훈련데이터 </a:t>
            </a:r>
            <a:r>
              <a:rPr lang="en-US" altLang="ko-KR" dirty="0" err="1"/>
              <a:t>array.shape</a:t>
            </a:r>
            <a:r>
              <a:rPr lang="en-US" altLang="ko-KR" dirty="0"/>
              <a:t> = (145393,30) </a:t>
            </a:r>
            <a:r>
              <a:rPr lang="ko-KR" altLang="en-US" dirty="0"/>
              <a:t>→ 문장 최대길이를 </a:t>
            </a:r>
            <a:r>
              <a:rPr lang="en-US" altLang="ko-KR" dirty="0"/>
              <a:t>30</a:t>
            </a:r>
            <a:r>
              <a:rPr lang="ko-KR" altLang="en-US" dirty="0"/>
              <a:t>으로 제한</a:t>
            </a:r>
            <a:r>
              <a:rPr lang="en-US" altLang="ko-KR" dirty="0"/>
              <a:t>(</a:t>
            </a:r>
            <a:r>
              <a:rPr lang="ko-KR" altLang="en-US" dirty="0"/>
              <a:t>패딩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라벨데이터 </a:t>
            </a:r>
            <a:r>
              <a:rPr lang="en-US" altLang="ko-KR" dirty="0" err="1"/>
              <a:t>array.shape</a:t>
            </a:r>
            <a:r>
              <a:rPr lang="en-US" altLang="ko-KR" dirty="0"/>
              <a:t> = (145393,1)</a:t>
            </a:r>
          </a:p>
          <a:p>
            <a:pPr lvl="1"/>
            <a:r>
              <a:rPr lang="ko-KR" altLang="en-US" dirty="0"/>
              <a:t>테스트데이터 </a:t>
            </a:r>
            <a:r>
              <a:rPr lang="en-US" altLang="ko-KR" dirty="0" err="1"/>
              <a:t>array.shape</a:t>
            </a:r>
            <a:r>
              <a:rPr lang="en-US" altLang="ko-KR" dirty="0"/>
              <a:t> = (48852,30)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0325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Word Embedding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자연어를 </a:t>
            </a:r>
            <a:r>
              <a:rPr lang="en-US" altLang="ko-KR" dirty="0"/>
              <a:t>ML</a:t>
            </a:r>
            <a:r>
              <a:rPr lang="ko-KR" altLang="en-US" dirty="0"/>
              <a:t>을 사용하기 위한 벡터로 변환하는 과정 필요</a:t>
            </a:r>
            <a:endParaRPr lang="en-US" altLang="ko-KR" dirty="0"/>
          </a:p>
          <a:p>
            <a:pPr lvl="1"/>
            <a:r>
              <a:rPr lang="en-US" altLang="ko-KR" dirty="0"/>
              <a:t>One-hot encoding: </a:t>
            </a:r>
            <a:r>
              <a:rPr lang="ko-KR" altLang="en-US" dirty="0"/>
              <a:t>단어를 </a:t>
            </a:r>
            <a:r>
              <a:rPr lang="en-US" altLang="ko-KR" dirty="0"/>
              <a:t>[0,1,..,0] </a:t>
            </a:r>
            <a:r>
              <a:rPr lang="ko-KR" altLang="en-US" dirty="0"/>
              <a:t>벡터로 표현</a:t>
            </a:r>
            <a:r>
              <a:rPr lang="en-US" altLang="ko-KR" dirty="0"/>
              <a:t>, </a:t>
            </a:r>
            <a:r>
              <a:rPr lang="ko-KR" altLang="en-US" dirty="0"/>
              <a:t>단어 의미부여 불가</a:t>
            </a:r>
            <a:r>
              <a:rPr lang="en-US" altLang="ko-KR" dirty="0"/>
              <a:t>, </a:t>
            </a:r>
            <a:r>
              <a:rPr lang="ko-KR" altLang="en-US" dirty="0"/>
              <a:t>단어 수↑ 벡터 차원↑</a:t>
            </a:r>
            <a:endParaRPr lang="en-US" altLang="ko-KR" dirty="0"/>
          </a:p>
          <a:p>
            <a:pPr lvl="1"/>
            <a:r>
              <a:rPr lang="en-US" altLang="ko-KR" dirty="0"/>
              <a:t>Word </a:t>
            </a:r>
            <a:r>
              <a:rPr lang="en-US" altLang="ko-KR" dirty="0" err="1"/>
              <a:t>Embeding</a:t>
            </a:r>
            <a:r>
              <a:rPr lang="en-US" altLang="ko-KR" dirty="0"/>
              <a:t>: </a:t>
            </a:r>
            <a:r>
              <a:rPr lang="ko-KR" altLang="en-US" dirty="0"/>
              <a:t>단어를 </a:t>
            </a:r>
            <a:r>
              <a:rPr lang="en-US" altLang="ko-KR" dirty="0"/>
              <a:t>0,1 </a:t>
            </a:r>
            <a:r>
              <a:rPr lang="ko-KR" altLang="en-US" dirty="0"/>
              <a:t>을 포함한 실수형태의 벡터로 표현</a:t>
            </a:r>
            <a:r>
              <a:rPr lang="en-US" altLang="ko-KR" dirty="0"/>
              <a:t>, </a:t>
            </a:r>
            <a:r>
              <a:rPr lang="ko-KR" altLang="en-US" dirty="0"/>
              <a:t>의미부여</a:t>
            </a:r>
            <a:r>
              <a:rPr lang="en-US" altLang="ko-KR" dirty="0"/>
              <a:t>, </a:t>
            </a:r>
            <a:r>
              <a:rPr lang="ko-KR" altLang="en-US" dirty="0"/>
              <a:t>벡터 차원 고정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Keras</a:t>
            </a:r>
            <a:r>
              <a:rPr lang="ko-KR" altLang="en-US" dirty="0"/>
              <a:t> </a:t>
            </a:r>
            <a:r>
              <a:rPr lang="en-US" altLang="ko-KR" dirty="0"/>
              <a:t>Embedding() layer</a:t>
            </a:r>
          </a:p>
          <a:p>
            <a:pPr lvl="1"/>
            <a:r>
              <a:rPr lang="ko-KR" altLang="en-US" dirty="0"/>
              <a:t>단어와 정수로 </a:t>
            </a:r>
            <a:r>
              <a:rPr lang="ko-KR" altLang="en-US" dirty="0" err="1"/>
              <a:t>매핑된</a:t>
            </a:r>
            <a:r>
              <a:rPr lang="ko-KR" altLang="en-US" dirty="0"/>
              <a:t> </a:t>
            </a:r>
            <a:r>
              <a:rPr lang="ko-KR" altLang="en-US" dirty="0" err="1"/>
              <a:t>딕셔너리를</a:t>
            </a:r>
            <a:r>
              <a:rPr lang="ko-KR" altLang="en-US" dirty="0"/>
              <a:t> 입력으로 받으면 </a:t>
            </a:r>
            <a:r>
              <a:rPr lang="ko-KR" altLang="en-US" dirty="0" err="1"/>
              <a:t>임베딩</a:t>
            </a:r>
            <a:r>
              <a:rPr lang="ko-KR" altLang="en-US" dirty="0"/>
              <a:t> 벡터로 변환하여 리턴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2C071-34AD-46C5-BA68-9574963E6BAB}"/>
              </a:ext>
            </a:extLst>
          </p:cNvPr>
          <p:cNvSpPr txBox="1"/>
          <p:nvPr/>
        </p:nvSpPr>
        <p:spPr>
          <a:xfrm>
            <a:off x="1001817" y="3924946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전체 단어가 </a:t>
            </a:r>
            <a:r>
              <a:rPr lang="en-US" altLang="ko-KR" b="1" dirty="0"/>
              <a:t>10000</a:t>
            </a:r>
            <a:r>
              <a:rPr lang="ko-KR" altLang="en-US" b="1" dirty="0"/>
              <a:t>개 일 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4CD15-A431-4002-8372-3F7C494F48FD}"/>
              </a:ext>
            </a:extLst>
          </p:cNvPr>
          <p:cNvSpPr txBox="1"/>
          <p:nvPr/>
        </p:nvSpPr>
        <p:spPr>
          <a:xfrm>
            <a:off x="942518" y="450563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영화관</a:t>
            </a:r>
            <a:r>
              <a:rPr lang="en-US" altLang="ko-KR" b="1" dirty="0"/>
              <a:t>’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855D-C005-467F-B4F6-B342825AF14B}"/>
              </a:ext>
            </a:extLst>
          </p:cNvPr>
          <p:cNvSpPr txBox="1"/>
          <p:nvPr/>
        </p:nvSpPr>
        <p:spPr>
          <a:xfrm>
            <a:off x="946736" y="554341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영화관</a:t>
            </a:r>
            <a:r>
              <a:rPr lang="en-US" altLang="ko-KR" b="1" dirty="0"/>
              <a:t>’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03B416-80E2-4ABB-9F1A-587537147748}"/>
              </a:ext>
            </a:extLst>
          </p:cNvPr>
          <p:cNvSpPr/>
          <p:nvPr/>
        </p:nvSpPr>
        <p:spPr>
          <a:xfrm>
            <a:off x="2632424" y="5432381"/>
            <a:ext cx="1421992" cy="59140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Word Embedding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F7A191-EEC6-4021-ADB0-B7B9E18822C1}"/>
              </a:ext>
            </a:extLst>
          </p:cNvPr>
          <p:cNvSpPr/>
          <p:nvPr/>
        </p:nvSpPr>
        <p:spPr>
          <a:xfrm>
            <a:off x="2632424" y="4397245"/>
            <a:ext cx="1421992" cy="59140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One-hot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0A565E1-BA3D-45C8-A930-92EB394691A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1931891" y="4690300"/>
            <a:ext cx="700533" cy="2649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D8A1AAF-0CDE-4BA6-8713-630EECEF7CF6}"/>
              </a:ext>
            </a:extLst>
          </p:cNvPr>
          <p:cNvCxnSpPr>
            <a:cxnSpLocks/>
          </p:cNvCxnSpPr>
          <p:nvPr/>
        </p:nvCxnSpPr>
        <p:spPr>
          <a:xfrm>
            <a:off x="1872692" y="5728085"/>
            <a:ext cx="759732" cy="6148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719427-FB50-4994-811B-B0C02659ADC4}"/>
              </a:ext>
            </a:extLst>
          </p:cNvPr>
          <p:cNvSpPr txBox="1"/>
          <p:nvPr/>
        </p:nvSpPr>
        <p:spPr>
          <a:xfrm>
            <a:off x="4812008" y="4619321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[0,0,0,1,0,...]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592500-EA61-47EE-B22A-61000F5303E7}"/>
              </a:ext>
            </a:extLst>
          </p:cNvPr>
          <p:cNvSpPr txBox="1"/>
          <p:nvPr/>
        </p:nvSpPr>
        <p:spPr>
          <a:xfrm>
            <a:off x="4655715" y="4336357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벡터 차원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10000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AA303-04FE-4F3D-BD4D-3C31F8AC32B9}"/>
              </a:ext>
            </a:extLst>
          </p:cNvPr>
          <p:cNvSpPr txBox="1"/>
          <p:nvPr/>
        </p:nvSpPr>
        <p:spPr>
          <a:xfrm>
            <a:off x="4701401" y="565234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[0.2,1.5,-4.8...]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EADC1B-7C84-4EC0-B073-FD6DC96F4B89}"/>
              </a:ext>
            </a:extLst>
          </p:cNvPr>
          <p:cNvSpPr txBox="1"/>
          <p:nvPr/>
        </p:nvSpPr>
        <p:spPr>
          <a:xfrm>
            <a:off x="4603024" y="5389531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벡터차원 조정가능</a:t>
            </a:r>
            <a:endParaRPr lang="ko-KR" alt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0D2A7F-CADF-4786-8AE2-574256FD55CC}"/>
              </a:ext>
            </a:extLst>
          </p:cNvPr>
          <p:cNvSpPr txBox="1"/>
          <p:nvPr/>
        </p:nvSpPr>
        <p:spPr>
          <a:xfrm>
            <a:off x="7011161" y="53738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0762A-FCE7-4464-B25C-FCF9F68AE32A}"/>
              </a:ext>
            </a:extLst>
          </p:cNvPr>
          <p:cNvSpPr txBox="1"/>
          <p:nvPr/>
        </p:nvSpPr>
        <p:spPr>
          <a:xfrm>
            <a:off x="6912392" y="57035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9BA8C-8D75-4B0D-A6D1-F4D61E2D7442}"/>
              </a:ext>
            </a:extLst>
          </p:cNvPr>
          <p:cNvSpPr txBox="1"/>
          <p:nvPr/>
        </p:nvSpPr>
        <p:spPr>
          <a:xfrm>
            <a:off x="7672050" y="5358753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0.2, 1.5 </a:t>
            </a:r>
            <a:r>
              <a:rPr lang="en-US" altLang="ko-KR" b="1" dirty="0"/>
              <a:t>,0 ...]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51007-434A-4C0C-90F8-E19F473BBDF3}"/>
              </a:ext>
            </a:extLst>
          </p:cNvPr>
          <p:cNvSpPr txBox="1"/>
          <p:nvPr/>
        </p:nvSpPr>
        <p:spPr>
          <a:xfrm>
            <a:off x="7672050" y="567896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0.2, 1.5</a:t>
            </a:r>
            <a:r>
              <a:rPr lang="en-US" altLang="ko-KR" b="1" dirty="0"/>
              <a:t>, -4.8...]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29D7B0-853E-4DE7-AD77-734C9A0D2D0B}"/>
              </a:ext>
            </a:extLst>
          </p:cNvPr>
          <p:cNvSpPr txBox="1"/>
          <p:nvPr/>
        </p:nvSpPr>
        <p:spPr>
          <a:xfrm>
            <a:off x="9855735" y="5334191"/>
            <a:ext cx="15696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수치계산으로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단어 유사도 판별</a:t>
            </a:r>
            <a:r>
              <a:rPr lang="en-US" altLang="ko-KR" sz="1400" b="1" dirty="0"/>
              <a:t>,</a:t>
            </a:r>
          </a:p>
          <a:p>
            <a:pPr algn="ctr"/>
            <a:r>
              <a:rPr lang="ko-KR" altLang="en-US" sz="1400" b="1" dirty="0"/>
              <a:t>의미구분 가능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B08AE2-78E7-4478-9DB4-139B1C1E218A}"/>
              </a:ext>
            </a:extLst>
          </p:cNvPr>
          <p:cNvSpPr txBox="1"/>
          <p:nvPr/>
        </p:nvSpPr>
        <p:spPr>
          <a:xfrm>
            <a:off x="7011161" y="43301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9ABA0-DA1B-46CB-A5BB-448D17367E38}"/>
              </a:ext>
            </a:extLst>
          </p:cNvPr>
          <p:cNvSpPr txBox="1"/>
          <p:nvPr/>
        </p:nvSpPr>
        <p:spPr>
          <a:xfrm>
            <a:off x="6912392" y="46597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2C5BD6-A0D3-42B5-A96D-343E99A776C0}"/>
              </a:ext>
            </a:extLst>
          </p:cNvPr>
          <p:cNvSpPr txBox="1"/>
          <p:nvPr/>
        </p:nvSpPr>
        <p:spPr>
          <a:xfrm>
            <a:off x="7672050" y="463523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[0, 0, 0, 1, 0...]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C2396-00F7-4D1E-9B51-FAC612D9296E}"/>
              </a:ext>
            </a:extLst>
          </p:cNvPr>
          <p:cNvSpPr txBox="1"/>
          <p:nvPr/>
        </p:nvSpPr>
        <p:spPr>
          <a:xfrm>
            <a:off x="7672050" y="427673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[0, 0, 1, 0, 0...]</a:t>
            </a:r>
            <a:endParaRPr lang="ko-KR" altLang="en-US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1CC8C44-BB33-41BB-ACEA-460DD9F1E917}"/>
              </a:ext>
            </a:extLst>
          </p:cNvPr>
          <p:cNvCxnSpPr>
            <a:cxnSpLocks/>
          </p:cNvCxnSpPr>
          <p:nvPr/>
        </p:nvCxnSpPr>
        <p:spPr>
          <a:xfrm>
            <a:off x="4089643" y="4716591"/>
            <a:ext cx="470650" cy="0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282DA6D-CE16-4FBF-8A3E-599969DF04AD}"/>
              </a:ext>
            </a:extLst>
          </p:cNvPr>
          <p:cNvCxnSpPr>
            <a:cxnSpLocks/>
          </p:cNvCxnSpPr>
          <p:nvPr/>
        </p:nvCxnSpPr>
        <p:spPr>
          <a:xfrm>
            <a:off x="4089643" y="5743229"/>
            <a:ext cx="470650" cy="0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34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데이터 전송과정  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70E315-986A-493D-B2D3-FCFB1CCB5ADF}"/>
              </a:ext>
            </a:extLst>
          </p:cNvPr>
          <p:cNvSpPr/>
          <p:nvPr/>
        </p:nvSpPr>
        <p:spPr>
          <a:xfrm>
            <a:off x="8405789" y="4687875"/>
            <a:ext cx="935662" cy="138325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6D7060-F80F-4F73-A169-D57DACC8087C}"/>
              </a:ext>
            </a:extLst>
          </p:cNvPr>
          <p:cNvSpPr/>
          <p:nvPr/>
        </p:nvSpPr>
        <p:spPr>
          <a:xfrm>
            <a:off x="3713080" y="5013767"/>
            <a:ext cx="889145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33692A-1E80-458E-B1FB-579785BAD66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02225" y="5379504"/>
            <a:ext cx="3611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907E31-B5E8-4DBB-8E9E-E315E6D3D925}"/>
              </a:ext>
            </a:extLst>
          </p:cNvPr>
          <p:cNvSpPr/>
          <p:nvPr/>
        </p:nvSpPr>
        <p:spPr>
          <a:xfrm>
            <a:off x="4963413" y="5013767"/>
            <a:ext cx="1508507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7E8D80-B036-4313-AEF0-9F0F37F3E203}"/>
              </a:ext>
            </a:extLst>
          </p:cNvPr>
          <p:cNvSpPr/>
          <p:nvPr/>
        </p:nvSpPr>
        <p:spPr>
          <a:xfrm>
            <a:off x="3565945" y="4445917"/>
            <a:ext cx="5901803" cy="18495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3C0B6A-7946-4B3D-882F-2871AD5E3FEA}"/>
              </a:ext>
            </a:extLst>
          </p:cNvPr>
          <p:cNvSpPr/>
          <p:nvPr/>
        </p:nvSpPr>
        <p:spPr>
          <a:xfrm>
            <a:off x="6849465" y="4696566"/>
            <a:ext cx="1191142" cy="136783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670035-9959-480E-8892-B692F1FCC04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471920" y="5379504"/>
            <a:ext cx="377545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4C775D-38BA-425A-8156-ACDE1A63A70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8040607" y="5379504"/>
            <a:ext cx="365182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55F53-FDB0-43A2-8E85-68F10AEDF881}"/>
              </a:ext>
            </a:extLst>
          </p:cNvPr>
          <p:cNvSpPr txBox="1"/>
          <p:nvPr/>
        </p:nvSpPr>
        <p:spPr>
          <a:xfrm>
            <a:off x="6332362" y="4410875"/>
            <a:ext cx="1249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50026C-FBDF-486E-AC82-28E1227BF5F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9341451" y="5372910"/>
            <a:ext cx="876799" cy="6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F7221A-669D-4568-A436-EC3AECD06519}"/>
              </a:ext>
            </a:extLst>
          </p:cNvPr>
          <p:cNvSpPr txBox="1"/>
          <p:nvPr/>
        </p:nvSpPr>
        <p:spPr>
          <a:xfrm rot="5400000">
            <a:off x="8786609" y="5552634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429889-DF65-4073-830A-952160C4478C}"/>
              </a:ext>
            </a:extLst>
          </p:cNvPr>
          <p:cNvGrpSpPr/>
          <p:nvPr/>
        </p:nvGrpSpPr>
        <p:grpSpPr>
          <a:xfrm>
            <a:off x="10218250" y="4413835"/>
            <a:ext cx="1845178" cy="1884630"/>
            <a:chOff x="6601455" y="43835"/>
            <a:chExt cx="1845178" cy="188463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304992-8213-4B57-955B-8F85EBB9184E}"/>
                </a:ext>
              </a:extLst>
            </p:cNvPr>
            <p:cNvSpPr/>
            <p:nvPr/>
          </p:nvSpPr>
          <p:spPr>
            <a:xfrm>
              <a:off x="6601455" y="77355"/>
              <a:ext cx="1845178" cy="1851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AC13ABD-4666-460A-BEA4-CEA34B3103AA}"/>
                </a:ext>
              </a:extLst>
            </p:cNvPr>
            <p:cNvGrpSpPr/>
            <p:nvPr/>
          </p:nvGrpSpPr>
          <p:grpSpPr>
            <a:xfrm rot="16200000">
              <a:off x="6908278" y="388192"/>
              <a:ext cx="1290955" cy="1283328"/>
              <a:chOff x="8081045" y="5209763"/>
              <a:chExt cx="1290955" cy="1283328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E0C9AD4-6845-4E2A-B0F4-39E028CE1E0A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70881EF-5C9C-492A-A6D6-E4F9DF90019D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E19A629-BD00-4EE6-8C6D-4A2C592FC7D5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060DBD2-A40A-4D3E-92CD-27FD0F241DF3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B767D7C-59BE-42F6-986E-12D4B3E76535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C10623D-CE8D-4DC1-864D-A872201C1BE9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FECA96E-FBD8-43FA-B12A-36C8568A26CB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60E8DCA-4499-48E3-AD6C-9D0A526600A9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866CBAA-CD50-40C9-8A56-DEA279571BA7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6C40B300-E667-4763-B1A3-DC9BAC8256EB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E9F0DE0B-418C-4FFD-8F5C-55C29A25C141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FCF9CEF6-8250-4BCD-8592-549F4FDD7646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22FBA63-E576-48DF-A570-3D0FD87E90ED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D61445D-1381-40DC-B87D-FB8DD37FFF4D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CE853F6-8832-466A-B1BA-7DEA2E2778CA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F487F33-84A9-4DAB-8E71-55A79EC4C6A5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1F0CCC3-9FA5-48FB-8CAA-CF215878E1B0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625F2FD-858D-4895-92C5-89F1C232EF52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345CF5EB-2AD2-41CF-AFC6-139FF99CE04D}"/>
                  </a:ext>
                </a:extLst>
              </p:cNvPr>
              <p:cNvCxnSpPr>
                <a:stCxn id="22" idx="4"/>
                <a:endCxn id="26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EA8D8D4-C6F7-46CD-9A2C-7D8C393BD210}"/>
                  </a:ext>
                </a:extLst>
              </p:cNvPr>
              <p:cNvCxnSpPr>
                <a:cxnSpLocks/>
                <a:stCxn id="22" idx="4"/>
                <a:endCxn id="27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253E1D8-9A81-4514-B1BD-352A331D278D}"/>
                  </a:ext>
                </a:extLst>
              </p:cNvPr>
              <p:cNvCxnSpPr>
                <a:cxnSpLocks/>
                <a:stCxn id="22" idx="4"/>
                <a:endCxn id="28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3CC9EF1-DC99-4320-BA10-29FC90ADD43D}"/>
                  </a:ext>
                </a:extLst>
              </p:cNvPr>
              <p:cNvCxnSpPr>
                <a:cxnSpLocks/>
                <a:stCxn id="22" idx="4"/>
                <a:endCxn id="29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CDF350C-E36A-42D5-ADFB-E6320E50646C}"/>
                  </a:ext>
                </a:extLst>
              </p:cNvPr>
              <p:cNvCxnSpPr>
                <a:cxnSpLocks/>
                <a:stCxn id="23" idx="4"/>
                <a:endCxn id="26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6D5C52C-71EE-45B4-9D21-99D760DBBE13}"/>
                  </a:ext>
                </a:extLst>
              </p:cNvPr>
              <p:cNvCxnSpPr>
                <a:cxnSpLocks/>
                <a:stCxn id="23" idx="4"/>
                <a:endCxn id="27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BB8F4A6-6A80-401F-80F8-226FE2B52981}"/>
                  </a:ext>
                </a:extLst>
              </p:cNvPr>
              <p:cNvCxnSpPr>
                <a:cxnSpLocks/>
                <a:stCxn id="23" idx="4"/>
                <a:endCxn id="28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FBE1FA4-A1E2-4E83-944A-ED2395A9585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098C8B4-0264-4D84-9F9F-11C4140B5DC3}"/>
                  </a:ext>
                </a:extLst>
              </p:cNvPr>
              <p:cNvCxnSpPr>
                <a:cxnSpLocks/>
                <a:stCxn id="23" idx="4"/>
                <a:endCxn id="29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E392BA9-6510-47EC-8751-2145ACD73E52}"/>
                  </a:ext>
                </a:extLst>
              </p:cNvPr>
              <p:cNvCxnSpPr>
                <a:cxnSpLocks/>
                <a:stCxn id="24" idx="4"/>
                <a:endCxn id="26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014DBA5-5BC1-4CE5-A94B-705AB19BA470}"/>
                  </a:ext>
                </a:extLst>
              </p:cNvPr>
              <p:cNvCxnSpPr>
                <a:cxnSpLocks/>
                <a:stCxn id="24" idx="4"/>
                <a:endCxn id="27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BEA84E2-4815-4A4B-9319-27449D80076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014CF6FC-F96E-4BD7-B34F-1BBB5D635B5D}"/>
                  </a:ext>
                </a:extLst>
              </p:cNvPr>
              <p:cNvCxnSpPr>
                <a:cxnSpLocks/>
                <a:stCxn id="24" idx="4"/>
                <a:endCxn id="29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335CB66-AC9C-478D-BA92-E76ABC95A00B}"/>
                  </a:ext>
                </a:extLst>
              </p:cNvPr>
              <p:cNvCxnSpPr>
                <a:cxnSpLocks/>
                <a:stCxn id="24" idx="4"/>
                <a:endCxn id="30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AA100942-CD20-4D1D-A7FD-B7FC6E977E38}"/>
                  </a:ext>
                </a:extLst>
              </p:cNvPr>
              <p:cNvCxnSpPr>
                <a:cxnSpLocks/>
                <a:stCxn id="25" idx="4"/>
                <a:endCxn id="27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5078211-C2C0-4EC3-9C24-C7CDF3FCED67}"/>
                  </a:ext>
                </a:extLst>
              </p:cNvPr>
              <p:cNvCxnSpPr>
                <a:cxnSpLocks/>
                <a:stCxn id="25" idx="4"/>
                <a:endCxn id="28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B4EABA0-AA50-4A19-8F9A-CF5933BB80FE}"/>
                  </a:ext>
                </a:extLst>
              </p:cNvPr>
              <p:cNvCxnSpPr>
                <a:cxnSpLocks/>
                <a:stCxn id="25" idx="4"/>
                <a:endCxn id="29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1232924-5612-46CC-B185-1B7D8821DECC}"/>
                  </a:ext>
                </a:extLst>
              </p:cNvPr>
              <p:cNvCxnSpPr>
                <a:cxnSpLocks/>
                <a:stCxn id="25" idx="4"/>
                <a:endCxn id="30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F620FE23-11D1-4DD1-A00A-ED369287BA6E}"/>
                  </a:ext>
                </a:extLst>
              </p:cNvPr>
              <p:cNvCxnSpPr>
                <a:cxnSpLocks/>
                <a:stCxn id="26" idx="4"/>
                <a:endCxn id="32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CE812A4-2695-489D-B6A1-2E96073175E6}"/>
                  </a:ext>
                </a:extLst>
              </p:cNvPr>
              <p:cNvCxnSpPr>
                <a:cxnSpLocks/>
                <a:stCxn id="26" idx="4"/>
                <a:endCxn id="33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51F449C-9CD1-438E-B9E5-FCCE3C2FAEC4}"/>
                  </a:ext>
                </a:extLst>
              </p:cNvPr>
              <p:cNvCxnSpPr>
                <a:cxnSpLocks/>
                <a:stCxn id="26" idx="4"/>
                <a:endCxn id="34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838C602-EA9D-44BD-A9C8-3D544BEB2F00}"/>
                  </a:ext>
                </a:extLst>
              </p:cNvPr>
              <p:cNvCxnSpPr>
                <a:cxnSpLocks/>
                <a:stCxn id="26" idx="4"/>
                <a:endCxn id="35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3B7D263-3974-4A01-BD8D-923C03F46C15}"/>
                  </a:ext>
                </a:extLst>
              </p:cNvPr>
              <p:cNvCxnSpPr>
                <a:cxnSpLocks/>
                <a:stCxn id="27" idx="4"/>
                <a:endCxn id="31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026D7DB-371D-4CE0-930E-C67A0CC6D033}"/>
                  </a:ext>
                </a:extLst>
              </p:cNvPr>
              <p:cNvCxnSpPr>
                <a:cxnSpLocks/>
                <a:stCxn id="27" idx="4"/>
                <a:endCxn id="33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DB270E27-8212-45D9-AD89-D5CE82951416}"/>
                  </a:ext>
                </a:extLst>
              </p:cNvPr>
              <p:cNvCxnSpPr>
                <a:cxnSpLocks/>
                <a:stCxn id="27" idx="4"/>
                <a:endCxn id="34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2FF9941F-9A6B-40AE-A319-1277B0974F0A}"/>
                  </a:ext>
                </a:extLst>
              </p:cNvPr>
              <p:cNvCxnSpPr>
                <a:cxnSpLocks/>
                <a:stCxn id="27" idx="4"/>
                <a:endCxn id="35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94B6A711-43FF-4CC4-97EC-0D8EC9CECD3B}"/>
                  </a:ext>
                </a:extLst>
              </p:cNvPr>
              <p:cNvCxnSpPr>
                <a:cxnSpLocks/>
                <a:stCxn id="28" idx="4"/>
                <a:endCxn id="31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07867686-2D57-4C8A-AD3F-1581DB2CBEE9}"/>
                  </a:ext>
                </a:extLst>
              </p:cNvPr>
              <p:cNvCxnSpPr>
                <a:cxnSpLocks/>
                <a:stCxn id="28" idx="4"/>
                <a:endCxn id="32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EF7C1F08-D1BF-4AE1-8263-160877E78745}"/>
                  </a:ext>
                </a:extLst>
              </p:cNvPr>
              <p:cNvCxnSpPr>
                <a:cxnSpLocks/>
                <a:stCxn id="28" idx="4"/>
                <a:endCxn id="34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B1B083B-39CC-47F7-A0E2-864D405244A8}"/>
                  </a:ext>
                </a:extLst>
              </p:cNvPr>
              <p:cNvCxnSpPr>
                <a:cxnSpLocks/>
                <a:stCxn id="28" idx="4"/>
                <a:endCxn id="35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0F6939ED-CA0A-479D-AF1E-9B0C6C44BD00}"/>
                  </a:ext>
                </a:extLst>
              </p:cNvPr>
              <p:cNvCxnSpPr>
                <a:cxnSpLocks/>
                <a:stCxn id="29" idx="4"/>
                <a:endCxn id="31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E4D2D9-7BCA-49E0-87CD-0A4CD9A4683D}"/>
                  </a:ext>
                </a:extLst>
              </p:cNvPr>
              <p:cNvCxnSpPr>
                <a:cxnSpLocks/>
                <a:stCxn id="29" idx="4"/>
                <a:endCxn id="32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0201FF90-0C63-480D-B8FC-C1902C464EBE}"/>
                  </a:ext>
                </a:extLst>
              </p:cNvPr>
              <p:cNvCxnSpPr>
                <a:cxnSpLocks/>
                <a:stCxn id="29" idx="4"/>
                <a:endCxn id="33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95777AF8-141E-4F31-A558-3186B9A24EED}"/>
                  </a:ext>
                </a:extLst>
              </p:cNvPr>
              <p:cNvCxnSpPr>
                <a:cxnSpLocks/>
                <a:stCxn id="29" idx="4"/>
                <a:endCxn id="35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3F3C1BA-237C-42B5-8596-B097E66111BF}"/>
                  </a:ext>
                </a:extLst>
              </p:cNvPr>
              <p:cNvCxnSpPr>
                <a:cxnSpLocks/>
                <a:stCxn id="30" idx="4"/>
                <a:endCxn id="31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79F889F-F7C7-4F56-BAEC-1F71E4F6B84D}"/>
                  </a:ext>
                </a:extLst>
              </p:cNvPr>
              <p:cNvCxnSpPr>
                <a:cxnSpLocks/>
                <a:stCxn id="30" idx="4"/>
                <a:endCxn id="32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901FF9F-1FCD-468E-A95F-E5B8807B2322}"/>
                  </a:ext>
                </a:extLst>
              </p:cNvPr>
              <p:cNvCxnSpPr>
                <a:cxnSpLocks/>
                <a:stCxn id="30" idx="4"/>
                <a:endCxn id="33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2DC7A35-AA8C-468E-B070-9B9217F91979}"/>
                  </a:ext>
                </a:extLst>
              </p:cNvPr>
              <p:cNvCxnSpPr>
                <a:cxnSpLocks/>
                <a:stCxn id="30" idx="4"/>
                <a:endCxn id="34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67099317-C36A-4211-959F-FDF767D5C4BE}"/>
                  </a:ext>
                </a:extLst>
              </p:cNvPr>
              <p:cNvCxnSpPr>
                <a:cxnSpLocks/>
                <a:stCxn id="31" idx="4"/>
                <a:endCxn id="36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EA64F79-FDA7-4C37-94E2-3EE5A71C6238}"/>
                  </a:ext>
                </a:extLst>
              </p:cNvPr>
              <p:cNvCxnSpPr>
                <a:cxnSpLocks/>
                <a:stCxn id="31" idx="4"/>
                <a:endCxn id="37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F5001E0-3D03-4427-BFFE-8E35EB9C510F}"/>
                  </a:ext>
                </a:extLst>
              </p:cNvPr>
              <p:cNvCxnSpPr>
                <a:cxnSpLocks/>
                <a:stCxn id="31" idx="4"/>
                <a:endCxn id="38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816E8522-D1B5-43ED-BF10-239CABB1AED4}"/>
                  </a:ext>
                </a:extLst>
              </p:cNvPr>
              <p:cNvCxnSpPr>
                <a:cxnSpLocks/>
                <a:stCxn id="32" idx="4"/>
                <a:endCxn id="36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7FDC61A-2D9D-45E2-9E4A-6DB0CCD0947A}"/>
                  </a:ext>
                </a:extLst>
              </p:cNvPr>
              <p:cNvCxnSpPr>
                <a:cxnSpLocks/>
                <a:stCxn id="32" idx="4"/>
                <a:endCxn id="37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2CD5E81F-D426-4EB3-87FB-DA0C2923F7F4}"/>
                  </a:ext>
                </a:extLst>
              </p:cNvPr>
              <p:cNvCxnSpPr>
                <a:cxnSpLocks/>
                <a:stCxn id="32" idx="4"/>
                <a:endCxn id="38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1EFA0F2-C1BD-4124-83F8-D804C6BCEE26}"/>
                  </a:ext>
                </a:extLst>
              </p:cNvPr>
              <p:cNvCxnSpPr>
                <a:cxnSpLocks/>
                <a:stCxn id="32" idx="4"/>
                <a:endCxn id="39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F10382A8-683F-4973-A5F6-13D068E620A3}"/>
                  </a:ext>
                </a:extLst>
              </p:cNvPr>
              <p:cNvCxnSpPr>
                <a:cxnSpLocks/>
                <a:stCxn id="33" idx="4"/>
                <a:endCxn id="36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EC5367F-B3B8-4C43-8BBF-8528041E214B}"/>
                  </a:ext>
                </a:extLst>
              </p:cNvPr>
              <p:cNvCxnSpPr>
                <a:cxnSpLocks/>
                <a:stCxn id="33" idx="4"/>
                <a:endCxn id="37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066C57EE-B52C-4D1B-B0A5-86E584631AF4}"/>
                  </a:ext>
                </a:extLst>
              </p:cNvPr>
              <p:cNvCxnSpPr>
                <a:cxnSpLocks/>
                <a:stCxn id="33" idx="4"/>
                <a:endCxn id="38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54A51F37-9406-4EA8-8704-986528459874}"/>
                  </a:ext>
                </a:extLst>
              </p:cNvPr>
              <p:cNvCxnSpPr>
                <a:cxnSpLocks/>
                <a:stCxn id="33" idx="4"/>
                <a:endCxn id="39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9CBF685-59B4-4B44-B4FD-15C2216C1E20}"/>
                  </a:ext>
                </a:extLst>
              </p:cNvPr>
              <p:cNvCxnSpPr>
                <a:cxnSpLocks/>
                <a:stCxn id="34" idx="4"/>
                <a:endCxn id="36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6CE1F62-CD0A-4B8A-AB31-980AC4441D3B}"/>
                  </a:ext>
                </a:extLst>
              </p:cNvPr>
              <p:cNvCxnSpPr>
                <a:cxnSpLocks/>
                <a:stCxn id="34" idx="4"/>
                <a:endCxn id="37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F42EEC9-4B56-42AC-8E47-9B0E24C2DFF1}"/>
                  </a:ext>
                </a:extLst>
              </p:cNvPr>
              <p:cNvCxnSpPr>
                <a:cxnSpLocks/>
                <a:stCxn id="34" idx="4"/>
                <a:endCxn id="38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1EFE3B84-A94C-42C7-B69F-F08DCAF54CAB}"/>
                  </a:ext>
                </a:extLst>
              </p:cNvPr>
              <p:cNvCxnSpPr>
                <a:cxnSpLocks/>
                <a:stCxn id="34" idx="4"/>
                <a:endCxn id="39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DBE493E-3882-467A-968D-D84963A56E47}"/>
                  </a:ext>
                </a:extLst>
              </p:cNvPr>
              <p:cNvCxnSpPr>
                <a:cxnSpLocks/>
                <a:stCxn id="35" idx="4"/>
                <a:endCxn id="37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A7120EF-E9C3-4E81-A582-7CF2F410CDAD}"/>
                  </a:ext>
                </a:extLst>
              </p:cNvPr>
              <p:cNvCxnSpPr>
                <a:cxnSpLocks/>
                <a:stCxn id="35" idx="4"/>
                <a:endCxn id="38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19F69557-0F71-4EFD-8E0A-EC72D0AA5EF9}"/>
                  </a:ext>
                </a:extLst>
              </p:cNvPr>
              <p:cNvCxnSpPr>
                <a:cxnSpLocks/>
                <a:stCxn id="35" idx="4"/>
                <a:endCxn id="39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A1A5CCC-C9B6-46DA-A1C2-F6714B7C821B}"/>
                </a:ext>
              </a:extLst>
            </p:cNvPr>
            <p:cNvSpPr/>
            <p:nvPr/>
          </p:nvSpPr>
          <p:spPr>
            <a:xfrm>
              <a:off x="6754337" y="795515"/>
              <a:ext cx="1504197" cy="43085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Deep learning 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model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704B3-DC0E-45AD-AC7B-7AFF71679E52}"/>
                </a:ext>
              </a:extLst>
            </p:cNvPr>
            <p:cNvSpPr txBox="1"/>
            <p:nvPr/>
          </p:nvSpPr>
          <p:spPr>
            <a:xfrm>
              <a:off x="6601455" y="43835"/>
              <a:ext cx="1249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6180EED-B588-46FA-95FA-C14FBB62445B}"/>
              </a:ext>
            </a:extLst>
          </p:cNvPr>
          <p:cNvSpPr txBox="1"/>
          <p:nvPr/>
        </p:nvSpPr>
        <p:spPr>
          <a:xfrm>
            <a:off x="8551729" y="4656078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E7F8129-614A-42DA-8718-8A95944EA69C}"/>
              </a:ext>
            </a:extLst>
          </p:cNvPr>
          <p:cNvCxnSpPr>
            <a:cxnSpLocks/>
            <a:stCxn id="111" idx="3"/>
            <a:endCxn id="5" idx="3"/>
          </p:cNvCxnSpPr>
          <p:nvPr/>
        </p:nvCxnSpPr>
        <p:spPr>
          <a:xfrm>
            <a:off x="9012721" y="5037132"/>
            <a:ext cx="328730" cy="342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8CE27DA-3DF8-4283-AF09-0B12C40E5874}"/>
              </a:ext>
            </a:extLst>
          </p:cNvPr>
          <p:cNvSpPr txBox="1"/>
          <p:nvPr/>
        </p:nvSpPr>
        <p:spPr>
          <a:xfrm>
            <a:off x="7061095" y="4657059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Shuffle</a:t>
            </a:r>
          </a:p>
        </p:txBody>
      </p:sp>
      <p:sp>
        <p:nvSpPr>
          <p:cNvPr id="99" name="화살표: U자형 98">
            <a:extLst>
              <a:ext uri="{FF2B5EF4-FFF2-40B4-BE49-F238E27FC236}">
                <a16:creationId xmlns:a16="http://schemas.microsoft.com/office/drawing/2014/main" id="{378AD7EB-52A1-4591-A3CB-782CC27020BA}"/>
              </a:ext>
            </a:extLst>
          </p:cNvPr>
          <p:cNvSpPr/>
          <p:nvPr/>
        </p:nvSpPr>
        <p:spPr>
          <a:xfrm rot="5400000">
            <a:off x="7260566" y="5357536"/>
            <a:ext cx="896502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C6F85F-07F8-4558-AF5B-5A4F08F23369}"/>
              </a:ext>
            </a:extLst>
          </p:cNvPr>
          <p:cNvSpPr txBox="1"/>
          <p:nvPr/>
        </p:nvSpPr>
        <p:spPr>
          <a:xfrm rot="5400000">
            <a:off x="7328641" y="5565136"/>
            <a:ext cx="32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BA6522-411A-4530-826D-D8E8484F11FF}"/>
              </a:ext>
            </a:extLst>
          </p:cNvPr>
          <p:cNvSpPr/>
          <p:nvPr/>
        </p:nvSpPr>
        <p:spPr>
          <a:xfrm>
            <a:off x="7321147" y="492157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화살표: U자형 101">
            <a:extLst>
              <a:ext uri="{FF2B5EF4-FFF2-40B4-BE49-F238E27FC236}">
                <a16:creationId xmlns:a16="http://schemas.microsoft.com/office/drawing/2014/main" id="{97346797-51A7-4D2C-94DC-1400C8706D9A}"/>
              </a:ext>
            </a:extLst>
          </p:cNvPr>
          <p:cNvSpPr/>
          <p:nvPr/>
        </p:nvSpPr>
        <p:spPr>
          <a:xfrm rot="16200000">
            <a:off x="6991092" y="5092593"/>
            <a:ext cx="400426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8A304F8-37A6-46E3-9EB4-8E143139E589}"/>
              </a:ext>
            </a:extLst>
          </p:cNvPr>
          <p:cNvSpPr/>
          <p:nvPr/>
        </p:nvSpPr>
        <p:spPr>
          <a:xfrm>
            <a:off x="7321146" y="514513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CD376-9997-4DEB-9358-DF35B67CD3DB}"/>
              </a:ext>
            </a:extLst>
          </p:cNvPr>
          <p:cNvSpPr/>
          <p:nvPr/>
        </p:nvSpPr>
        <p:spPr>
          <a:xfrm>
            <a:off x="7321145" y="537336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DEC26DD-A48D-43F7-8588-D89B36D9E835}"/>
              </a:ext>
            </a:extLst>
          </p:cNvPr>
          <p:cNvSpPr/>
          <p:nvPr/>
        </p:nvSpPr>
        <p:spPr>
          <a:xfrm>
            <a:off x="7319479" y="5762209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0BE3CDA-0D07-4464-B50E-7A2B058D0F53}"/>
              </a:ext>
            </a:extLst>
          </p:cNvPr>
          <p:cNvSpPr/>
          <p:nvPr/>
        </p:nvSpPr>
        <p:spPr>
          <a:xfrm>
            <a:off x="7671654" y="532731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3EC3B5B-5C0D-42CA-B51C-4A51CA0667E1}"/>
              </a:ext>
            </a:extLst>
          </p:cNvPr>
          <p:cNvSpPr/>
          <p:nvPr/>
        </p:nvSpPr>
        <p:spPr>
          <a:xfrm>
            <a:off x="6952687" y="510729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F07CBC-215A-4634-9F7D-DC581D945623}"/>
              </a:ext>
            </a:extLst>
          </p:cNvPr>
          <p:cNvSpPr/>
          <p:nvPr/>
        </p:nvSpPr>
        <p:spPr>
          <a:xfrm>
            <a:off x="8749875" y="575230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7F178DD-C248-4399-87ED-7C821394E332}"/>
              </a:ext>
            </a:extLst>
          </p:cNvPr>
          <p:cNvSpPr/>
          <p:nvPr/>
        </p:nvSpPr>
        <p:spPr>
          <a:xfrm>
            <a:off x="8749876" y="5389050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6C4800B-0F13-4CA0-9529-8E92645272DE}"/>
              </a:ext>
            </a:extLst>
          </p:cNvPr>
          <p:cNvSpPr/>
          <p:nvPr/>
        </p:nvSpPr>
        <p:spPr>
          <a:xfrm>
            <a:off x="8749877" y="5154916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2B6A63-9FC4-4F87-ABDB-24191EE91CC3}"/>
              </a:ext>
            </a:extLst>
          </p:cNvPr>
          <p:cNvSpPr/>
          <p:nvPr/>
        </p:nvSpPr>
        <p:spPr>
          <a:xfrm>
            <a:off x="8749878" y="491991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FC5AA0A-AA0A-4650-96ED-1BA5E13B429E}"/>
              </a:ext>
            </a:extLst>
          </p:cNvPr>
          <p:cNvSpPr/>
          <p:nvPr/>
        </p:nvSpPr>
        <p:spPr>
          <a:xfrm>
            <a:off x="9709920" y="525614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541904F-8E0F-452F-9107-3C04698739A5}"/>
              </a:ext>
            </a:extLst>
          </p:cNvPr>
          <p:cNvSpPr txBox="1"/>
          <p:nvPr/>
        </p:nvSpPr>
        <p:spPr>
          <a:xfrm>
            <a:off x="3478212" y="4076585"/>
            <a:ext cx="7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02C4DCB-67C3-411D-8526-44A2636ADD34}"/>
              </a:ext>
            </a:extLst>
          </p:cNvPr>
          <p:cNvSpPr txBox="1"/>
          <p:nvPr/>
        </p:nvSpPr>
        <p:spPr>
          <a:xfrm>
            <a:off x="10172579" y="4076585"/>
            <a:ext cx="9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VRAM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754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Training Elapsed Time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tf.data.shuffle</a:t>
            </a:r>
            <a:r>
              <a:rPr lang="en-US" altLang="ko-KR" dirty="0"/>
              <a:t>(), Multi-thread</a:t>
            </a:r>
            <a:r>
              <a:rPr lang="ko-KR" altLang="en-US" dirty="0"/>
              <a:t> </a:t>
            </a:r>
            <a:r>
              <a:rPr lang="en-US" altLang="ko-KR" dirty="0"/>
              <a:t>shuffle() </a:t>
            </a:r>
            <a:r>
              <a:rPr lang="ko-KR" altLang="en-US" dirty="0"/>
              <a:t>사용 시 전체 훈련시간 비교 </a:t>
            </a:r>
            <a:endParaRPr lang="en-US" altLang="ko-KR" dirty="0"/>
          </a:p>
          <a:p>
            <a:r>
              <a:rPr lang="en-US" altLang="ko-KR" dirty="0" err="1"/>
              <a:t>Threadnum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 일 때 가장 빠름 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AB72F-8E75-48F0-8706-A681714A63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8" y="3190333"/>
            <a:ext cx="5821737" cy="292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9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Training Loss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100-400</a:t>
            </a:r>
            <a:r>
              <a:rPr lang="ko-KR" altLang="en-US" dirty="0"/>
              <a:t>일 때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A8609C-86EB-4141-A1DE-F50193902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31" y="3216984"/>
            <a:ext cx="5040701" cy="30092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D25607-08A9-4241-9EC5-A898651CC079}"/>
              </a:ext>
            </a:extLst>
          </p:cNvPr>
          <p:cNvSpPr/>
          <p:nvPr/>
        </p:nvSpPr>
        <p:spPr>
          <a:xfrm>
            <a:off x="6391835" y="5002307"/>
            <a:ext cx="289934" cy="49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75D059-CD5F-446B-AB35-E2793D3AF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" t="12035" r="2179" b="2292"/>
          <a:stretch/>
        </p:blipFill>
        <p:spPr>
          <a:xfrm>
            <a:off x="475129" y="2926080"/>
            <a:ext cx="4952213" cy="2569286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8D4896-0CC6-49F4-ADAA-95E140DFFAA7}"/>
              </a:ext>
            </a:extLst>
          </p:cNvPr>
          <p:cNvCxnSpPr>
            <a:cxnSpLocks/>
          </p:cNvCxnSpPr>
          <p:nvPr/>
        </p:nvCxnSpPr>
        <p:spPr>
          <a:xfrm flipH="1" flipV="1">
            <a:off x="5427340" y="5163670"/>
            <a:ext cx="964496" cy="3316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83994D0-203D-4B9E-B445-7D3FA7FBF486}"/>
              </a:ext>
            </a:extLst>
          </p:cNvPr>
          <p:cNvCxnSpPr>
            <a:cxnSpLocks/>
          </p:cNvCxnSpPr>
          <p:nvPr/>
        </p:nvCxnSpPr>
        <p:spPr>
          <a:xfrm>
            <a:off x="5427342" y="3003176"/>
            <a:ext cx="964492" cy="199913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D0889-86D4-4245-8CAF-35BF01776BF5}"/>
              </a:ext>
            </a:extLst>
          </p:cNvPr>
          <p:cNvSpPr/>
          <p:nvPr/>
        </p:nvSpPr>
        <p:spPr>
          <a:xfrm>
            <a:off x="495084" y="2926079"/>
            <a:ext cx="4932256" cy="2237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032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Training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100-400</a:t>
            </a:r>
            <a:r>
              <a:rPr lang="ko-KR" altLang="en-US" dirty="0"/>
              <a:t>일 때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DD09C3-7E52-44AA-AE9D-F8649F93B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5" y="2533997"/>
            <a:ext cx="4705116" cy="24528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D205D2-3CC5-42EA-BCEA-DBA1B2B2A0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58" y="2913238"/>
            <a:ext cx="5257544" cy="28331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ED9814-A797-4FE6-AC3C-522B1AEA8BF9}"/>
              </a:ext>
            </a:extLst>
          </p:cNvPr>
          <p:cNvSpPr/>
          <p:nvPr/>
        </p:nvSpPr>
        <p:spPr>
          <a:xfrm>
            <a:off x="6651812" y="3424519"/>
            <a:ext cx="233082" cy="233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F4AAFB-932B-40B4-86A1-5CD4121905E3}"/>
              </a:ext>
            </a:extLst>
          </p:cNvPr>
          <p:cNvCxnSpPr>
            <a:cxnSpLocks/>
          </p:cNvCxnSpPr>
          <p:nvPr/>
        </p:nvCxnSpPr>
        <p:spPr>
          <a:xfrm flipH="1">
            <a:off x="5126641" y="3657600"/>
            <a:ext cx="1525172" cy="97715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387606E-E357-44B9-95E4-56A8A389671F}"/>
              </a:ext>
            </a:extLst>
          </p:cNvPr>
          <p:cNvCxnSpPr>
            <a:cxnSpLocks/>
          </p:cNvCxnSpPr>
          <p:nvPr/>
        </p:nvCxnSpPr>
        <p:spPr>
          <a:xfrm>
            <a:off x="5126641" y="2533997"/>
            <a:ext cx="1525171" cy="89052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8CBA16-7A74-41BC-B0A0-7AFA1612B0EF}"/>
              </a:ext>
            </a:extLst>
          </p:cNvPr>
          <p:cNvSpPr/>
          <p:nvPr/>
        </p:nvSpPr>
        <p:spPr>
          <a:xfrm>
            <a:off x="537883" y="2554943"/>
            <a:ext cx="4580964" cy="2079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19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Loss Fluctuation 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</a:t>
            </a:r>
            <a:r>
              <a:rPr lang="ko-KR" altLang="en-US" dirty="0"/>
              <a:t>인 경우 </a:t>
            </a:r>
            <a:r>
              <a:rPr lang="ko-KR" altLang="en-US" dirty="0" err="1"/>
              <a:t>랜덤시드별</a:t>
            </a:r>
            <a:r>
              <a:rPr lang="ko-KR" altLang="en-US" dirty="0"/>
              <a:t> </a:t>
            </a:r>
            <a:r>
              <a:rPr lang="en-US" altLang="ko-KR" dirty="0"/>
              <a:t>Loss </a:t>
            </a:r>
            <a:r>
              <a:rPr lang="ko-KR" altLang="en-US" dirty="0"/>
              <a:t>변동폭 측정 </a:t>
            </a:r>
            <a:endParaRPr lang="en-US" altLang="ko-KR" dirty="0"/>
          </a:p>
          <a:p>
            <a:r>
              <a:rPr lang="ko-KR" altLang="en-US" dirty="0"/>
              <a:t>전체적으로 </a:t>
            </a:r>
            <a:r>
              <a:rPr lang="en-US" altLang="ko-KR" dirty="0"/>
              <a:t>Loss </a:t>
            </a:r>
            <a:r>
              <a:rPr lang="ko-KR" altLang="en-US" dirty="0"/>
              <a:t>변동이 작음 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 </a:t>
            </a: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ko-KR" altLang="en-US" dirty="0" err="1"/>
              <a:t>증가량이</a:t>
            </a:r>
            <a:r>
              <a:rPr lang="ko-KR" altLang="en-US" dirty="0"/>
              <a:t> 미세하게 더 작음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E10C3-676D-449C-8D91-BD5A42652F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13"/>
          <a:stretch/>
        </p:blipFill>
        <p:spPr>
          <a:xfrm>
            <a:off x="536271" y="3127974"/>
            <a:ext cx="5240940" cy="27568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9480CF-CDB9-4BA5-BFC0-B8F10AB1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t="55062" r="1"/>
          <a:stretch/>
        </p:blipFill>
        <p:spPr>
          <a:xfrm>
            <a:off x="6414790" y="3127975"/>
            <a:ext cx="4796501" cy="2756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F2BC3-FF97-4362-8F78-7EA30B7A6EE8}"/>
              </a:ext>
            </a:extLst>
          </p:cNvPr>
          <p:cNvSpPr txBox="1"/>
          <p:nvPr/>
        </p:nvSpPr>
        <p:spPr>
          <a:xfrm>
            <a:off x="2292671" y="2989475"/>
            <a:ext cx="206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Baseline Loss Fluctuation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3DB0A-CE68-4691-9D84-610A53AEF8FB}"/>
              </a:ext>
            </a:extLst>
          </p:cNvPr>
          <p:cNvSpPr txBox="1"/>
          <p:nvPr/>
        </p:nvSpPr>
        <p:spPr>
          <a:xfrm>
            <a:off x="7834084" y="2976672"/>
            <a:ext cx="296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Multi-thread shuffle Loss Fluctuation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6791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C5D14-C33C-4520-8B8C-26C5E32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D8671-1F87-4E60-A04B-F395203A0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747CBF-709E-4F9A-9BAC-D35DEB886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89" y="1318982"/>
            <a:ext cx="8678085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9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구현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7F6D28-610A-4583-BAFF-5C14F8E4B2E4}"/>
              </a:ext>
            </a:extLst>
          </p:cNvPr>
          <p:cNvSpPr/>
          <p:nvPr/>
        </p:nvSpPr>
        <p:spPr>
          <a:xfrm>
            <a:off x="7240574" y="2071336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DD573E-3692-4714-BD0B-2706C0A11D6C}"/>
              </a:ext>
            </a:extLst>
          </p:cNvPr>
          <p:cNvGraphicFramePr>
            <a:graphicFrameLocks noGrp="1"/>
          </p:cNvGraphicFramePr>
          <p:nvPr/>
        </p:nvGraphicFramePr>
        <p:xfrm>
          <a:off x="7436091" y="2259224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EB8046-DFEE-48AD-8391-E8FA83C4FA45}"/>
              </a:ext>
            </a:extLst>
          </p:cNvPr>
          <p:cNvCxnSpPr>
            <a:cxnSpLocks/>
          </p:cNvCxnSpPr>
          <p:nvPr/>
        </p:nvCxnSpPr>
        <p:spPr>
          <a:xfrm>
            <a:off x="7711998" y="2332810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917C6C-C322-47FF-BD31-68F2AF971451}"/>
              </a:ext>
            </a:extLst>
          </p:cNvPr>
          <p:cNvCxnSpPr>
            <a:cxnSpLocks/>
          </p:cNvCxnSpPr>
          <p:nvPr/>
        </p:nvCxnSpPr>
        <p:spPr>
          <a:xfrm>
            <a:off x="7721523" y="2510610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F2745F-0270-4E31-A581-A251DCB4C6BB}"/>
              </a:ext>
            </a:extLst>
          </p:cNvPr>
          <p:cNvCxnSpPr>
            <a:cxnSpLocks/>
          </p:cNvCxnSpPr>
          <p:nvPr/>
        </p:nvCxnSpPr>
        <p:spPr>
          <a:xfrm flipV="1">
            <a:off x="7711998" y="2513785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58E16E-23F0-479B-863F-2C87F6765192}"/>
              </a:ext>
            </a:extLst>
          </p:cNvPr>
          <p:cNvCxnSpPr>
            <a:cxnSpLocks/>
          </p:cNvCxnSpPr>
          <p:nvPr/>
        </p:nvCxnSpPr>
        <p:spPr>
          <a:xfrm flipV="1">
            <a:off x="7711037" y="2327231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20818B-0B3A-4429-8635-A314EC451B33}"/>
              </a:ext>
            </a:extLst>
          </p:cNvPr>
          <p:cNvSpPr/>
          <p:nvPr/>
        </p:nvSpPr>
        <p:spPr>
          <a:xfrm>
            <a:off x="7230444" y="3163673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1217B1-6D11-4342-8E78-B765823C87D4}"/>
              </a:ext>
            </a:extLst>
          </p:cNvPr>
          <p:cNvSpPr/>
          <p:nvPr/>
        </p:nvSpPr>
        <p:spPr>
          <a:xfrm>
            <a:off x="7230444" y="4214635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C3E1E7-36D9-4D05-9EEC-74615979CCB7}"/>
              </a:ext>
            </a:extLst>
          </p:cNvPr>
          <p:cNvSpPr/>
          <p:nvPr/>
        </p:nvSpPr>
        <p:spPr>
          <a:xfrm>
            <a:off x="7230444" y="5292697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321DF-05D1-4E83-898F-2CFAC0DE4F5E}"/>
              </a:ext>
            </a:extLst>
          </p:cNvPr>
          <p:cNvSpPr txBox="1"/>
          <p:nvPr/>
        </p:nvSpPr>
        <p:spPr>
          <a:xfrm>
            <a:off x="7406668" y="221460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74993-8EEA-4C0D-A8DF-B63F1EE085C2}"/>
              </a:ext>
            </a:extLst>
          </p:cNvPr>
          <p:cNvSpPr txBox="1"/>
          <p:nvPr/>
        </p:nvSpPr>
        <p:spPr>
          <a:xfrm>
            <a:off x="7406668" y="2380632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25F9B-9886-46D1-A8A0-92A82690945F}"/>
              </a:ext>
            </a:extLst>
          </p:cNvPr>
          <p:cNvSpPr txBox="1"/>
          <p:nvPr/>
        </p:nvSpPr>
        <p:spPr>
          <a:xfrm rot="5400000">
            <a:off x="7436425" y="259312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5C6E7-A789-44E6-98E0-4506A08CD65D}"/>
              </a:ext>
            </a:extLst>
          </p:cNvPr>
          <p:cNvSpPr txBox="1"/>
          <p:nvPr/>
        </p:nvSpPr>
        <p:spPr>
          <a:xfrm>
            <a:off x="7362826" y="2730725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C80EE8-E221-41FD-B0DF-5A65FBC6F598}"/>
              </a:ext>
            </a:extLst>
          </p:cNvPr>
          <p:cNvGraphicFramePr>
            <a:graphicFrameLocks noGrp="1"/>
          </p:cNvGraphicFramePr>
          <p:nvPr/>
        </p:nvGraphicFramePr>
        <p:xfrm>
          <a:off x="8232679" y="226352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7B758B2-2EC9-469F-BDE3-77F982DDB2FE}"/>
              </a:ext>
            </a:extLst>
          </p:cNvPr>
          <p:cNvSpPr txBox="1"/>
          <p:nvPr/>
        </p:nvSpPr>
        <p:spPr>
          <a:xfrm>
            <a:off x="8163462" y="2209661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422021-C01E-4655-8D87-27B257767890}"/>
              </a:ext>
            </a:extLst>
          </p:cNvPr>
          <p:cNvSpPr txBox="1"/>
          <p:nvPr/>
        </p:nvSpPr>
        <p:spPr>
          <a:xfrm>
            <a:off x="8203256" y="238493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85E223-1ADE-4311-9C4D-D3577F35A0C5}"/>
              </a:ext>
            </a:extLst>
          </p:cNvPr>
          <p:cNvSpPr txBox="1"/>
          <p:nvPr/>
        </p:nvSpPr>
        <p:spPr>
          <a:xfrm rot="5400000">
            <a:off x="8233013" y="25974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71B71-D78E-4C39-B943-366C6146FCC7}"/>
              </a:ext>
            </a:extLst>
          </p:cNvPr>
          <p:cNvSpPr txBox="1"/>
          <p:nvPr/>
        </p:nvSpPr>
        <p:spPr>
          <a:xfrm>
            <a:off x="8201484" y="271550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D452D03-BC32-493E-92BA-8577A6EB02A6}"/>
              </a:ext>
            </a:extLst>
          </p:cNvPr>
          <p:cNvGraphicFramePr>
            <a:graphicFrameLocks noGrp="1"/>
          </p:cNvGraphicFramePr>
          <p:nvPr/>
        </p:nvGraphicFramePr>
        <p:xfrm>
          <a:off x="7437929" y="335714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3E08434-F9ED-445D-8CD7-54953F239B1A}"/>
              </a:ext>
            </a:extLst>
          </p:cNvPr>
          <p:cNvCxnSpPr>
            <a:cxnSpLocks/>
          </p:cNvCxnSpPr>
          <p:nvPr/>
        </p:nvCxnSpPr>
        <p:spPr>
          <a:xfrm>
            <a:off x="7713836" y="3430735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4C262EC-B466-43A3-8C59-7259DFF3395B}"/>
              </a:ext>
            </a:extLst>
          </p:cNvPr>
          <p:cNvCxnSpPr>
            <a:cxnSpLocks/>
          </p:cNvCxnSpPr>
          <p:nvPr/>
        </p:nvCxnSpPr>
        <p:spPr>
          <a:xfrm>
            <a:off x="7723361" y="3608535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774455-FC10-4344-9226-F49F10006485}"/>
              </a:ext>
            </a:extLst>
          </p:cNvPr>
          <p:cNvCxnSpPr>
            <a:cxnSpLocks/>
          </p:cNvCxnSpPr>
          <p:nvPr/>
        </p:nvCxnSpPr>
        <p:spPr>
          <a:xfrm flipV="1">
            <a:off x="7713836" y="3611710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AA6E93A-2335-4EA6-A034-4065432E7DE3}"/>
              </a:ext>
            </a:extLst>
          </p:cNvPr>
          <p:cNvCxnSpPr>
            <a:cxnSpLocks/>
          </p:cNvCxnSpPr>
          <p:nvPr/>
        </p:nvCxnSpPr>
        <p:spPr>
          <a:xfrm flipV="1">
            <a:off x="7712875" y="3425156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2CB066-C28E-4789-9430-CD7998109EBC}"/>
              </a:ext>
            </a:extLst>
          </p:cNvPr>
          <p:cNvSpPr txBox="1"/>
          <p:nvPr/>
        </p:nvSpPr>
        <p:spPr>
          <a:xfrm>
            <a:off x="7408506" y="331253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140923-CD5D-4194-8003-6E86C0AFDBCE}"/>
              </a:ext>
            </a:extLst>
          </p:cNvPr>
          <p:cNvSpPr txBox="1"/>
          <p:nvPr/>
        </p:nvSpPr>
        <p:spPr>
          <a:xfrm>
            <a:off x="7408506" y="347855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F0819-B701-4757-A7EA-2D7C11CB752B}"/>
              </a:ext>
            </a:extLst>
          </p:cNvPr>
          <p:cNvSpPr txBox="1"/>
          <p:nvPr/>
        </p:nvSpPr>
        <p:spPr>
          <a:xfrm rot="5400000">
            <a:off x="7438263" y="369104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1F8377-F3BD-4CD1-8929-0DCEF32E5877}"/>
              </a:ext>
            </a:extLst>
          </p:cNvPr>
          <p:cNvSpPr txBox="1"/>
          <p:nvPr/>
        </p:nvSpPr>
        <p:spPr>
          <a:xfrm>
            <a:off x="7364664" y="3828650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3C5F502-710B-4B8F-8EF1-4B7A4030FBC7}"/>
              </a:ext>
            </a:extLst>
          </p:cNvPr>
          <p:cNvGraphicFramePr>
            <a:graphicFrameLocks noGrp="1"/>
          </p:cNvGraphicFramePr>
          <p:nvPr/>
        </p:nvGraphicFramePr>
        <p:xfrm>
          <a:off x="8234517" y="3361448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610074C-2828-4DE8-AB33-1041A9E2A2CB}"/>
              </a:ext>
            </a:extLst>
          </p:cNvPr>
          <p:cNvSpPr txBox="1"/>
          <p:nvPr/>
        </p:nvSpPr>
        <p:spPr>
          <a:xfrm>
            <a:off x="8205094" y="348285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9718BD-021F-4377-B838-5A382CB72077}"/>
              </a:ext>
            </a:extLst>
          </p:cNvPr>
          <p:cNvSpPr txBox="1"/>
          <p:nvPr/>
        </p:nvSpPr>
        <p:spPr>
          <a:xfrm rot="5400000">
            <a:off x="8234851" y="369534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71C1FB-EC79-4D39-8EBB-7B3BFF5EE380}"/>
              </a:ext>
            </a:extLst>
          </p:cNvPr>
          <p:cNvSpPr txBox="1"/>
          <p:nvPr/>
        </p:nvSpPr>
        <p:spPr>
          <a:xfrm>
            <a:off x="8203322" y="381342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8CDD6BD-33FF-4D42-A2AC-48E200BA247B}"/>
              </a:ext>
            </a:extLst>
          </p:cNvPr>
          <p:cNvGraphicFramePr>
            <a:graphicFrameLocks noGrp="1"/>
          </p:cNvGraphicFramePr>
          <p:nvPr/>
        </p:nvGraphicFramePr>
        <p:xfrm>
          <a:off x="7437929" y="4409520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1A00E4D-FD45-4D11-8451-02592429F5FA}"/>
              </a:ext>
            </a:extLst>
          </p:cNvPr>
          <p:cNvCxnSpPr>
            <a:cxnSpLocks/>
          </p:cNvCxnSpPr>
          <p:nvPr/>
        </p:nvCxnSpPr>
        <p:spPr>
          <a:xfrm>
            <a:off x="7713836" y="4483106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167F440-9D8E-479C-94CC-E1C8CB0F7261}"/>
              </a:ext>
            </a:extLst>
          </p:cNvPr>
          <p:cNvCxnSpPr>
            <a:cxnSpLocks/>
          </p:cNvCxnSpPr>
          <p:nvPr/>
        </p:nvCxnSpPr>
        <p:spPr>
          <a:xfrm>
            <a:off x="7723361" y="4660906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95D642-F43A-460E-8264-80DF90BA7AAB}"/>
              </a:ext>
            </a:extLst>
          </p:cNvPr>
          <p:cNvCxnSpPr>
            <a:cxnSpLocks/>
          </p:cNvCxnSpPr>
          <p:nvPr/>
        </p:nvCxnSpPr>
        <p:spPr>
          <a:xfrm flipV="1">
            <a:off x="7713836" y="4664081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A367F86-B362-49F2-82E2-7BC8213C1313}"/>
              </a:ext>
            </a:extLst>
          </p:cNvPr>
          <p:cNvCxnSpPr>
            <a:cxnSpLocks/>
          </p:cNvCxnSpPr>
          <p:nvPr/>
        </p:nvCxnSpPr>
        <p:spPr>
          <a:xfrm flipV="1">
            <a:off x="7712875" y="4477527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FDE1305-FD0D-463A-BA69-1621C8268AE0}"/>
              </a:ext>
            </a:extLst>
          </p:cNvPr>
          <p:cNvSpPr txBox="1"/>
          <p:nvPr/>
        </p:nvSpPr>
        <p:spPr>
          <a:xfrm>
            <a:off x="7408506" y="436490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AECA83-36C2-477A-AAFE-1E399F3421B0}"/>
              </a:ext>
            </a:extLst>
          </p:cNvPr>
          <p:cNvSpPr txBox="1"/>
          <p:nvPr/>
        </p:nvSpPr>
        <p:spPr>
          <a:xfrm>
            <a:off x="7408506" y="4530928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D215D2-6256-484A-BC4A-FBB4CF8A1F98}"/>
              </a:ext>
            </a:extLst>
          </p:cNvPr>
          <p:cNvSpPr txBox="1"/>
          <p:nvPr/>
        </p:nvSpPr>
        <p:spPr>
          <a:xfrm rot="5400000">
            <a:off x="7438263" y="474341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9C3F6F-B19F-40D0-B17E-4A81E9E8455A}"/>
              </a:ext>
            </a:extLst>
          </p:cNvPr>
          <p:cNvSpPr txBox="1"/>
          <p:nvPr/>
        </p:nvSpPr>
        <p:spPr>
          <a:xfrm>
            <a:off x="7364664" y="4881021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BDC0CE0-6FEB-4D1B-BEBD-0583A584F3FE}"/>
              </a:ext>
            </a:extLst>
          </p:cNvPr>
          <p:cNvGraphicFramePr>
            <a:graphicFrameLocks noGrp="1"/>
          </p:cNvGraphicFramePr>
          <p:nvPr/>
        </p:nvGraphicFramePr>
        <p:xfrm>
          <a:off x="8234517" y="441381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88BFEA7-78C8-4B45-9BCC-330672C94F9D}"/>
              </a:ext>
            </a:extLst>
          </p:cNvPr>
          <p:cNvSpPr txBox="1"/>
          <p:nvPr/>
        </p:nvSpPr>
        <p:spPr>
          <a:xfrm>
            <a:off x="8205094" y="453522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03797F-388A-49BD-81D7-F8D2E43357AA}"/>
              </a:ext>
            </a:extLst>
          </p:cNvPr>
          <p:cNvSpPr txBox="1"/>
          <p:nvPr/>
        </p:nvSpPr>
        <p:spPr>
          <a:xfrm rot="5400000">
            <a:off x="8234851" y="474771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6C4B69-77F5-4774-A6F7-4622707C41F9}"/>
              </a:ext>
            </a:extLst>
          </p:cNvPr>
          <p:cNvSpPr txBox="1"/>
          <p:nvPr/>
        </p:nvSpPr>
        <p:spPr>
          <a:xfrm>
            <a:off x="8203322" y="486579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128246C5-F889-4D7D-BBC8-55DC80A63EBC}"/>
              </a:ext>
            </a:extLst>
          </p:cNvPr>
          <p:cNvGraphicFramePr>
            <a:graphicFrameLocks noGrp="1"/>
          </p:cNvGraphicFramePr>
          <p:nvPr/>
        </p:nvGraphicFramePr>
        <p:xfrm>
          <a:off x="7437929" y="549751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93B5480-D2E7-4953-A47A-51586DD7CA65}"/>
              </a:ext>
            </a:extLst>
          </p:cNvPr>
          <p:cNvCxnSpPr>
            <a:cxnSpLocks/>
          </p:cNvCxnSpPr>
          <p:nvPr/>
        </p:nvCxnSpPr>
        <p:spPr>
          <a:xfrm>
            <a:off x="7713836" y="5571099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98F5BF-992C-4E3E-801E-6E27569E28BB}"/>
              </a:ext>
            </a:extLst>
          </p:cNvPr>
          <p:cNvCxnSpPr>
            <a:cxnSpLocks/>
          </p:cNvCxnSpPr>
          <p:nvPr/>
        </p:nvCxnSpPr>
        <p:spPr>
          <a:xfrm>
            <a:off x="7723361" y="5748899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E6D384A-89DD-405D-8C96-B126E8BC66F1}"/>
              </a:ext>
            </a:extLst>
          </p:cNvPr>
          <p:cNvCxnSpPr>
            <a:cxnSpLocks/>
          </p:cNvCxnSpPr>
          <p:nvPr/>
        </p:nvCxnSpPr>
        <p:spPr>
          <a:xfrm flipV="1">
            <a:off x="7713836" y="5752074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2BF798D-768B-4B35-8A60-894EC6694EA4}"/>
              </a:ext>
            </a:extLst>
          </p:cNvPr>
          <p:cNvCxnSpPr>
            <a:cxnSpLocks/>
          </p:cNvCxnSpPr>
          <p:nvPr/>
        </p:nvCxnSpPr>
        <p:spPr>
          <a:xfrm flipV="1">
            <a:off x="7712875" y="5565520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295BF1-62B9-46C5-B543-AB98D9513CCC}"/>
              </a:ext>
            </a:extLst>
          </p:cNvPr>
          <p:cNvSpPr txBox="1"/>
          <p:nvPr/>
        </p:nvSpPr>
        <p:spPr>
          <a:xfrm>
            <a:off x="7408506" y="5452894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4BD97F-1FDA-4E4E-BDA7-89DD1223F467}"/>
              </a:ext>
            </a:extLst>
          </p:cNvPr>
          <p:cNvSpPr txBox="1"/>
          <p:nvPr/>
        </p:nvSpPr>
        <p:spPr>
          <a:xfrm>
            <a:off x="7408506" y="5618920"/>
            <a:ext cx="349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BD932D-A130-4364-A813-16CB56FB6554}"/>
              </a:ext>
            </a:extLst>
          </p:cNvPr>
          <p:cNvSpPr txBox="1"/>
          <p:nvPr/>
        </p:nvSpPr>
        <p:spPr>
          <a:xfrm rot="5400000">
            <a:off x="7438263" y="583141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EA214D-F72B-4E2D-A5A1-756EAF8F2D77}"/>
              </a:ext>
            </a:extLst>
          </p:cNvPr>
          <p:cNvSpPr txBox="1"/>
          <p:nvPr/>
        </p:nvSpPr>
        <p:spPr>
          <a:xfrm>
            <a:off x="7364664" y="5969014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72BE0F2-ECBA-4BD6-BA8D-5A2110949DA1}"/>
              </a:ext>
            </a:extLst>
          </p:cNvPr>
          <p:cNvGraphicFramePr>
            <a:graphicFrameLocks noGrp="1"/>
          </p:cNvGraphicFramePr>
          <p:nvPr/>
        </p:nvGraphicFramePr>
        <p:xfrm>
          <a:off x="8234517" y="5501812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0803CD97-3B54-4DEA-A180-58EDBD594589}"/>
              </a:ext>
            </a:extLst>
          </p:cNvPr>
          <p:cNvSpPr txBox="1"/>
          <p:nvPr/>
        </p:nvSpPr>
        <p:spPr>
          <a:xfrm>
            <a:off x="8205094" y="56232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384E41-65BD-4D0B-939F-EB0E233D65FF}"/>
              </a:ext>
            </a:extLst>
          </p:cNvPr>
          <p:cNvSpPr txBox="1"/>
          <p:nvPr/>
        </p:nvSpPr>
        <p:spPr>
          <a:xfrm rot="5400000">
            <a:off x="8234851" y="583570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41B5E5-9D70-4A0C-A918-E660AD714C8D}"/>
              </a:ext>
            </a:extLst>
          </p:cNvPr>
          <p:cNvSpPr txBox="1"/>
          <p:nvPr/>
        </p:nvSpPr>
        <p:spPr>
          <a:xfrm>
            <a:off x="8203322" y="595378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088167E9-DA20-4F6B-9E29-3278980DD4B9}"/>
              </a:ext>
            </a:extLst>
          </p:cNvPr>
          <p:cNvGraphicFramePr>
            <a:graphicFrameLocks noGrp="1"/>
          </p:cNvGraphicFramePr>
          <p:nvPr/>
        </p:nvGraphicFramePr>
        <p:xfrm>
          <a:off x="3943004" y="2059552"/>
          <a:ext cx="1072542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72542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43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4F9547-C1CA-457F-98F4-2A7883EDBA5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659313" y="2532950"/>
            <a:ext cx="1782604" cy="1543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6BD2F4-B6D9-43DA-98A9-225F154CC0CC}"/>
              </a:ext>
            </a:extLst>
          </p:cNvPr>
          <p:cNvSpPr/>
          <p:nvPr/>
        </p:nvSpPr>
        <p:spPr>
          <a:xfrm>
            <a:off x="7030237" y="2052856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0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5BC484-C80E-4D6B-8A68-E5CC4EB54B1B}"/>
              </a:ext>
            </a:extLst>
          </p:cNvPr>
          <p:cNvSpPr/>
          <p:nvPr/>
        </p:nvSpPr>
        <p:spPr>
          <a:xfrm>
            <a:off x="7023541" y="313459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1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46E09E-38E1-4845-8B88-DF17B78846F3}"/>
              </a:ext>
            </a:extLst>
          </p:cNvPr>
          <p:cNvSpPr/>
          <p:nvPr/>
        </p:nvSpPr>
        <p:spPr>
          <a:xfrm>
            <a:off x="7018640" y="420236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2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154ED-1DA7-47D4-B7B3-9CC49026E4EE}"/>
              </a:ext>
            </a:extLst>
          </p:cNvPr>
          <p:cNvSpPr/>
          <p:nvPr/>
        </p:nvSpPr>
        <p:spPr>
          <a:xfrm>
            <a:off x="7041523" y="5272988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3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CDC619D-255A-4BB8-B98D-8B2AA6C73B2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649183" y="3625287"/>
            <a:ext cx="1775684" cy="21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77EB26E-833C-46FF-87F1-E6C7745C38F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49183" y="4676249"/>
            <a:ext cx="1792734" cy="1690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D0B6C56-D98C-43AA-8AEB-38E32F44662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49183" y="5754311"/>
            <a:ext cx="1792734" cy="652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05C5C5C7-C866-4C03-AF14-0B49B5A95D8F}"/>
              </a:ext>
            </a:extLst>
          </p:cNvPr>
          <p:cNvGraphicFramePr>
            <a:graphicFrameLocks noGrp="1"/>
          </p:cNvGraphicFramePr>
          <p:nvPr/>
        </p:nvGraphicFramePr>
        <p:xfrm>
          <a:off x="10441917" y="2069120"/>
          <a:ext cx="959927" cy="41445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5992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6269ED-BF08-41C5-8DE3-C611E1881B9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036085" y="2532950"/>
            <a:ext cx="2204489" cy="315036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F253E4D-E68E-460B-BB44-7F0938F207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042054" y="2559845"/>
            <a:ext cx="2188390" cy="319446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EEA7266-217A-40C4-8EB3-9A1348BB4A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29355" y="3630229"/>
            <a:ext cx="2201089" cy="104602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98F49CF-79E2-4BE6-80F5-028344570AD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022067" y="3625287"/>
            <a:ext cx="2208377" cy="106554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71D3316-373E-48B6-A21A-BEDF45BD2B27}"/>
              </a:ext>
            </a:extLst>
          </p:cNvPr>
          <p:cNvSpPr txBox="1"/>
          <p:nvPr/>
        </p:nvSpPr>
        <p:spPr>
          <a:xfrm>
            <a:off x="8163462" y="3321652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600B97-24E1-44CC-8D4E-8229A7C738CE}"/>
              </a:ext>
            </a:extLst>
          </p:cNvPr>
          <p:cNvSpPr txBox="1"/>
          <p:nvPr/>
        </p:nvSpPr>
        <p:spPr>
          <a:xfrm>
            <a:off x="8163462" y="4380473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625D4B-A20A-4B2A-896F-47B8C9D5FBB1}"/>
              </a:ext>
            </a:extLst>
          </p:cNvPr>
          <p:cNvSpPr txBox="1"/>
          <p:nvPr/>
        </p:nvSpPr>
        <p:spPr>
          <a:xfrm>
            <a:off x="8163462" y="5470269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7F6D6DF8-7F46-4485-98A4-6EAAD089EB9E}"/>
              </a:ext>
            </a:extLst>
          </p:cNvPr>
          <p:cNvGraphicFramePr>
            <a:graphicFrameLocks noGrp="1"/>
          </p:cNvGraphicFramePr>
          <p:nvPr/>
        </p:nvGraphicFramePr>
        <p:xfrm>
          <a:off x="1112136" y="2024444"/>
          <a:ext cx="823607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2360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830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[4n:5n]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792333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[3n:4n]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[2n:3n]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[n:2n]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[0:n]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E14D39-B612-4D9C-9573-6D9CE20F8997}"/>
              </a:ext>
            </a:extLst>
          </p:cNvPr>
          <p:cNvSpPr/>
          <p:nvPr/>
        </p:nvSpPr>
        <p:spPr>
          <a:xfrm>
            <a:off x="1124972" y="208510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F4BD617-C248-4697-9150-FB9290EC9497}"/>
              </a:ext>
            </a:extLst>
          </p:cNvPr>
          <p:cNvSpPr/>
          <p:nvPr/>
        </p:nvSpPr>
        <p:spPr>
          <a:xfrm>
            <a:off x="1124972" y="2131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2119DC5-5C84-44B5-8002-931C62D57B62}"/>
              </a:ext>
            </a:extLst>
          </p:cNvPr>
          <p:cNvSpPr/>
          <p:nvPr/>
        </p:nvSpPr>
        <p:spPr>
          <a:xfrm>
            <a:off x="1124972" y="217703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641EED-8DFE-454F-9F9F-AF258C382EC5}"/>
              </a:ext>
            </a:extLst>
          </p:cNvPr>
          <p:cNvSpPr/>
          <p:nvPr/>
        </p:nvSpPr>
        <p:spPr>
          <a:xfrm>
            <a:off x="1124972" y="222300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D14C914-A9E9-45C0-B9CE-41E7776CC502}"/>
              </a:ext>
            </a:extLst>
          </p:cNvPr>
          <p:cNvSpPr/>
          <p:nvPr/>
        </p:nvSpPr>
        <p:spPr>
          <a:xfrm>
            <a:off x="1124972" y="204167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04A041E-ED4D-4634-9835-3B7B1C1EBC7D}"/>
              </a:ext>
            </a:extLst>
          </p:cNvPr>
          <p:cNvSpPr/>
          <p:nvPr/>
        </p:nvSpPr>
        <p:spPr>
          <a:xfrm>
            <a:off x="1124972" y="22689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2BBED42-DAFA-4635-839C-4EAE99622054}"/>
              </a:ext>
            </a:extLst>
          </p:cNvPr>
          <p:cNvSpPr/>
          <p:nvPr/>
        </p:nvSpPr>
        <p:spPr>
          <a:xfrm>
            <a:off x="1124972" y="231493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018504F-0511-4A28-BDB6-9AD791CB6579}"/>
              </a:ext>
            </a:extLst>
          </p:cNvPr>
          <p:cNvSpPr/>
          <p:nvPr/>
        </p:nvSpPr>
        <p:spPr>
          <a:xfrm>
            <a:off x="1124972" y="23533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EE5B81-EA59-47E8-B7CA-CDFD8B036153}"/>
              </a:ext>
            </a:extLst>
          </p:cNvPr>
          <p:cNvSpPr/>
          <p:nvPr/>
        </p:nvSpPr>
        <p:spPr>
          <a:xfrm>
            <a:off x="1124972" y="239933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46027B-A347-49BE-A57E-3F7126F281EA}"/>
              </a:ext>
            </a:extLst>
          </p:cNvPr>
          <p:cNvSpPr/>
          <p:nvPr/>
        </p:nvSpPr>
        <p:spPr>
          <a:xfrm>
            <a:off x="1124972" y="24453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4CE762-1AF5-4AE3-9D76-8260AD7716C1}"/>
              </a:ext>
            </a:extLst>
          </p:cNvPr>
          <p:cNvSpPr/>
          <p:nvPr/>
        </p:nvSpPr>
        <p:spPr>
          <a:xfrm>
            <a:off x="1124972" y="24912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FACA878-275E-49B7-BEF8-220DF463EF7B}"/>
              </a:ext>
            </a:extLst>
          </p:cNvPr>
          <p:cNvSpPr/>
          <p:nvPr/>
        </p:nvSpPr>
        <p:spPr>
          <a:xfrm>
            <a:off x="1124972" y="253902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332F5A-5093-489C-96DB-A5DB9876EACB}"/>
              </a:ext>
            </a:extLst>
          </p:cNvPr>
          <p:cNvSpPr/>
          <p:nvPr/>
        </p:nvSpPr>
        <p:spPr>
          <a:xfrm>
            <a:off x="1124972" y="2583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C25DD3-75E1-47CD-8506-5C658A9BEED8}"/>
              </a:ext>
            </a:extLst>
          </p:cNvPr>
          <p:cNvSpPr/>
          <p:nvPr/>
        </p:nvSpPr>
        <p:spPr>
          <a:xfrm>
            <a:off x="1124972" y="26295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EBFAE9E-718A-4540-8688-79F1A0C08EEA}"/>
              </a:ext>
            </a:extLst>
          </p:cNvPr>
          <p:cNvSpPr/>
          <p:nvPr/>
        </p:nvSpPr>
        <p:spPr>
          <a:xfrm>
            <a:off x="1124972" y="267393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B627C4A-04EC-45BB-BFB9-D6788B98DB95}"/>
              </a:ext>
            </a:extLst>
          </p:cNvPr>
          <p:cNvSpPr/>
          <p:nvPr/>
        </p:nvSpPr>
        <p:spPr>
          <a:xfrm>
            <a:off x="1124972" y="2717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B6BC434-8D3B-4FF9-B22E-9965E2A49831}"/>
              </a:ext>
            </a:extLst>
          </p:cNvPr>
          <p:cNvSpPr/>
          <p:nvPr/>
        </p:nvSpPr>
        <p:spPr>
          <a:xfrm>
            <a:off x="1124972" y="27555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80F3B7-ADFF-4B32-9AAF-DB04F7473B4C}"/>
              </a:ext>
            </a:extLst>
          </p:cNvPr>
          <p:cNvSpPr/>
          <p:nvPr/>
        </p:nvSpPr>
        <p:spPr>
          <a:xfrm>
            <a:off x="1124972" y="28452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E99701-19B8-467E-BD3D-33C940E7BAF4}"/>
              </a:ext>
            </a:extLst>
          </p:cNvPr>
          <p:cNvSpPr/>
          <p:nvPr/>
        </p:nvSpPr>
        <p:spPr>
          <a:xfrm>
            <a:off x="1124972" y="280184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9C302D-D3B5-4D05-94EE-988197119449}"/>
              </a:ext>
            </a:extLst>
          </p:cNvPr>
          <p:cNvSpPr/>
          <p:nvPr/>
        </p:nvSpPr>
        <p:spPr>
          <a:xfrm>
            <a:off x="1124972" y="288869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78D6D5F-F347-4427-A4B9-034FE0358C04}"/>
              </a:ext>
            </a:extLst>
          </p:cNvPr>
          <p:cNvSpPr/>
          <p:nvPr/>
        </p:nvSpPr>
        <p:spPr>
          <a:xfrm>
            <a:off x="1124972" y="29346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A50096-9276-41E8-AB38-FBC7AB72058D}"/>
              </a:ext>
            </a:extLst>
          </p:cNvPr>
          <p:cNvSpPr/>
          <p:nvPr/>
        </p:nvSpPr>
        <p:spPr>
          <a:xfrm>
            <a:off x="1124972" y="298119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B10DA6A-9C71-4370-A13C-7ABC87E534A7}"/>
              </a:ext>
            </a:extLst>
          </p:cNvPr>
          <p:cNvSpPr/>
          <p:nvPr/>
        </p:nvSpPr>
        <p:spPr>
          <a:xfrm>
            <a:off x="1124972" y="301962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BEC261-745D-4D01-960E-A74EAEC6AC59}"/>
              </a:ext>
            </a:extLst>
          </p:cNvPr>
          <p:cNvSpPr/>
          <p:nvPr/>
        </p:nvSpPr>
        <p:spPr>
          <a:xfrm>
            <a:off x="1124972" y="306246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AB89D5B-DEA1-4339-AD1E-F8CA368AF236}"/>
              </a:ext>
            </a:extLst>
          </p:cNvPr>
          <p:cNvSpPr/>
          <p:nvPr/>
        </p:nvSpPr>
        <p:spPr>
          <a:xfrm>
            <a:off x="1124972" y="310961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DB43CC7-B8FE-4B23-898A-33EF67B6DFCB}"/>
              </a:ext>
            </a:extLst>
          </p:cNvPr>
          <p:cNvSpPr/>
          <p:nvPr/>
        </p:nvSpPr>
        <p:spPr>
          <a:xfrm>
            <a:off x="1124972" y="315282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B50EDD-CCA3-49D7-B36D-02DCD709ED16}"/>
              </a:ext>
            </a:extLst>
          </p:cNvPr>
          <p:cNvSpPr/>
          <p:nvPr/>
        </p:nvSpPr>
        <p:spPr>
          <a:xfrm>
            <a:off x="1124972" y="319125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E367D8-D4ED-4E24-BEEA-5921A04975EE}"/>
              </a:ext>
            </a:extLst>
          </p:cNvPr>
          <p:cNvSpPr/>
          <p:nvPr/>
        </p:nvSpPr>
        <p:spPr>
          <a:xfrm>
            <a:off x="1124972" y="328095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48C657-FC39-4888-BB3F-7C7BA74B3A5F}"/>
              </a:ext>
            </a:extLst>
          </p:cNvPr>
          <p:cNvSpPr/>
          <p:nvPr/>
        </p:nvSpPr>
        <p:spPr>
          <a:xfrm>
            <a:off x="1124972" y="332997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F871369-FAFD-41DA-BEB9-658C02AEFCFD}"/>
              </a:ext>
            </a:extLst>
          </p:cNvPr>
          <p:cNvSpPr/>
          <p:nvPr/>
        </p:nvSpPr>
        <p:spPr>
          <a:xfrm>
            <a:off x="1124965" y="336101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419B86C-3376-4778-B8CE-59EB219C5AFD}"/>
              </a:ext>
            </a:extLst>
          </p:cNvPr>
          <p:cNvSpPr/>
          <p:nvPr/>
        </p:nvSpPr>
        <p:spPr>
          <a:xfrm>
            <a:off x="1124972" y="3417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19D10EF-FDC2-4DCB-A2C2-6027E4273478}"/>
              </a:ext>
            </a:extLst>
          </p:cNvPr>
          <p:cNvSpPr/>
          <p:nvPr/>
        </p:nvSpPr>
        <p:spPr>
          <a:xfrm>
            <a:off x="1124972" y="345550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5044BDD-5EE7-4241-9897-9296445CEF8E}"/>
              </a:ext>
            </a:extLst>
          </p:cNvPr>
          <p:cNvSpPr/>
          <p:nvPr/>
        </p:nvSpPr>
        <p:spPr>
          <a:xfrm>
            <a:off x="1124972" y="35452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C5421BA-966F-4806-89BE-62D5B7F33F15}"/>
              </a:ext>
            </a:extLst>
          </p:cNvPr>
          <p:cNvSpPr/>
          <p:nvPr/>
        </p:nvSpPr>
        <p:spPr>
          <a:xfrm>
            <a:off x="1124972" y="35886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5E6429-0404-44A6-92A1-9B6DD693B8DE}"/>
              </a:ext>
            </a:extLst>
          </p:cNvPr>
          <p:cNvSpPr/>
          <p:nvPr/>
        </p:nvSpPr>
        <p:spPr>
          <a:xfrm>
            <a:off x="1124972" y="36376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A70E8DB-76FB-48DD-B6E3-11408CC316F4}"/>
              </a:ext>
            </a:extLst>
          </p:cNvPr>
          <p:cNvSpPr/>
          <p:nvPr/>
        </p:nvSpPr>
        <p:spPr>
          <a:xfrm>
            <a:off x="1124972" y="367606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B3AB7F-B341-44F6-A4D4-CBA7A7745044}"/>
              </a:ext>
            </a:extLst>
          </p:cNvPr>
          <p:cNvSpPr/>
          <p:nvPr/>
        </p:nvSpPr>
        <p:spPr>
          <a:xfrm>
            <a:off x="1124972" y="37657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4726E1B-45E2-44FF-A736-D1CFD6F0C759}"/>
              </a:ext>
            </a:extLst>
          </p:cNvPr>
          <p:cNvSpPr/>
          <p:nvPr/>
        </p:nvSpPr>
        <p:spPr>
          <a:xfrm>
            <a:off x="1124972" y="380919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20E317-3B69-47FF-A1D5-D0ABB403F8FE}"/>
              </a:ext>
            </a:extLst>
          </p:cNvPr>
          <p:cNvSpPr/>
          <p:nvPr/>
        </p:nvSpPr>
        <p:spPr>
          <a:xfrm>
            <a:off x="1124972" y="385515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CCFCAD0-703A-4A93-9573-B165F518F669}"/>
              </a:ext>
            </a:extLst>
          </p:cNvPr>
          <p:cNvSpPr/>
          <p:nvPr/>
        </p:nvSpPr>
        <p:spPr>
          <a:xfrm>
            <a:off x="1124972" y="390168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72D6EA5-849C-47CA-B0D9-AAC2B5CD9149}"/>
              </a:ext>
            </a:extLst>
          </p:cNvPr>
          <p:cNvSpPr/>
          <p:nvPr/>
        </p:nvSpPr>
        <p:spPr>
          <a:xfrm>
            <a:off x="1124972" y="39401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E21C186-0978-4632-8701-C3387A2FCBF7}"/>
              </a:ext>
            </a:extLst>
          </p:cNvPr>
          <p:cNvSpPr/>
          <p:nvPr/>
        </p:nvSpPr>
        <p:spPr>
          <a:xfrm>
            <a:off x="1124972" y="39829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64829DD-81B0-494A-AA3B-30FB0E8F26EE}"/>
              </a:ext>
            </a:extLst>
          </p:cNvPr>
          <p:cNvSpPr/>
          <p:nvPr/>
        </p:nvSpPr>
        <p:spPr>
          <a:xfrm>
            <a:off x="1124972" y="403011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022497F-7250-420B-8AC9-C53DF4C30F3D}"/>
              </a:ext>
            </a:extLst>
          </p:cNvPr>
          <p:cNvSpPr/>
          <p:nvPr/>
        </p:nvSpPr>
        <p:spPr>
          <a:xfrm>
            <a:off x="1124972" y="40733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6EE3058-4374-4E8D-B32B-9DB7AB65486D}"/>
              </a:ext>
            </a:extLst>
          </p:cNvPr>
          <p:cNvSpPr/>
          <p:nvPr/>
        </p:nvSpPr>
        <p:spPr>
          <a:xfrm>
            <a:off x="1124972" y="411175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D26F40E-9031-4CC6-80C8-4AF350D40758}"/>
              </a:ext>
            </a:extLst>
          </p:cNvPr>
          <p:cNvSpPr/>
          <p:nvPr/>
        </p:nvSpPr>
        <p:spPr>
          <a:xfrm>
            <a:off x="1124972" y="4201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309FCC7-CCC1-41B8-AA88-27BE8E680867}"/>
              </a:ext>
            </a:extLst>
          </p:cNvPr>
          <p:cNvSpPr/>
          <p:nvPr/>
        </p:nvSpPr>
        <p:spPr>
          <a:xfrm>
            <a:off x="1124972" y="41580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4263561-2DC6-4332-A6E9-8BA4378531C4}"/>
              </a:ext>
            </a:extLst>
          </p:cNvPr>
          <p:cNvSpPr/>
          <p:nvPr/>
        </p:nvSpPr>
        <p:spPr>
          <a:xfrm>
            <a:off x="1124972" y="425046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088C108-8E55-4D97-9E46-1522A97EAF04}"/>
              </a:ext>
            </a:extLst>
          </p:cNvPr>
          <p:cNvSpPr/>
          <p:nvPr/>
        </p:nvSpPr>
        <p:spPr>
          <a:xfrm>
            <a:off x="1124972" y="429084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999B97B-9D1F-4980-8247-E0AC77A4357E}"/>
              </a:ext>
            </a:extLst>
          </p:cNvPr>
          <p:cNvSpPr/>
          <p:nvPr/>
        </p:nvSpPr>
        <p:spPr>
          <a:xfrm>
            <a:off x="1124972" y="433756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2FA4EB-2F85-49E2-A905-17948015904A}"/>
              </a:ext>
            </a:extLst>
          </p:cNvPr>
          <p:cNvSpPr/>
          <p:nvPr/>
        </p:nvSpPr>
        <p:spPr>
          <a:xfrm>
            <a:off x="1124972" y="43759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C085788-47ED-4FC0-8AB7-53375BDCDC0B}"/>
              </a:ext>
            </a:extLst>
          </p:cNvPr>
          <p:cNvSpPr/>
          <p:nvPr/>
        </p:nvSpPr>
        <p:spPr>
          <a:xfrm>
            <a:off x="1124972" y="44656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B540F74-FD28-48BF-9BE1-576A30B26553}"/>
              </a:ext>
            </a:extLst>
          </p:cNvPr>
          <p:cNvSpPr/>
          <p:nvPr/>
        </p:nvSpPr>
        <p:spPr>
          <a:xfrm>
            <a:off x="1124972" y="442226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1BB778C-AC98-47F7-89E6-C0CB582A82B5}"/>
              </a:ext>
            </a:extLst>
          </p:cNvPr>
          <p:cNvSpPr/>
          <p:nvPr/>
        </p:nvSpPr>
        <p:spPr>
          <a:xfrm>
            <a:off x="1124972" y="451778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987FC04-D5E6-4A10-A49A-3125BAAC0875}"/>
              </a:ext>
            </a:extLst>
          </p:cNvPr>
          <p:cNvSpPr/>
          <p:nvPr/>
        </p:nvSpPr>
        <p:spPr>
          <a:xfrm>
            <a:off x="1124972" y="45741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CB94553-2ADD-437C-921D-BD660D4EBD98}"/>
              </a:ext>
            </a:extLst>
          </p:cNvPr>
          <p:cNvSpPr/>
          <p:nvPr/>
        </p:nvSpPr>
        <p:spPr>
          <a:xfrm>
            <a:off x="1124972" y="46175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C7F88C9-B97C-4A6E-9134-1F1412BC4B4E}"/>
              </a:ext>
            </a:extLst>
          </p:cNvPr>
          <p:cNvSpPr/>
          <p:nvPr/>
        </p:nvSpPr>
        <p:spPr>
          <a:xfrm>
            <a:off x="1124972" y="46634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90E2E28-C169-4994-B00F-366E11AB677A}"/>
              </a:ext>
            </a:extLst>
          </p:cNvPr>
          <p:cNvSpPr/>
          <p:nvPr/>
        </p:nvSpPr>
        <p:spPr>
          <a:xfrm>
            <a:off x="1124972" y="471002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8B7FC7F-DE36-4294-85E8-F379F168A01F}"/>
              </a:ext>
            </a:extLst>
          </p:cNvPr>
          <p:cNvSpPr/>
          <p:nvPr/>
        </p:nvSpPr>
        <p:spPr>
          <a:xfrm>
            <a:off x="1124972" y="47484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41CE214-3924-4D47-AEAC-81051A04E55C}"/>
              </a:ext>
            </a:extLst>
          </p:cNvPr>
          <p:cNvSpPr/>
          <p:nvPr/>
        </p:nvSpPr>
        <p:spPr>
          <a:xfrm>
            <a:off x="1124972" y="479128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0056920-437C-40CB-AB69-604D0C192BD9}"/>
              </a:ext>
            </a:extLst>
          </p:cNvPr>
          <p:cNvSpPr/>
          <p:nvPr/>
        </p:nvSpPr>
        <p:spPr>
          <a:xfrm>
            <a:off x="1124972" y="4838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AD72639-7C56-442B-BBFA-6AFCBFC639F2}"/>
              </a:ext>
            </a:extLst>
          </p:cNvPr>
          <p:cNvSpPr/>
          <p:nvPr/>
        </p:nvSpPr>
        <p:spPr>
          <a:xfrm>
            <a:off x="1124972" y="48816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E736A7-4081-4E3D-9E77-86C8E80CE9D1}"/>
              </a:ext>
            </a:extLst>
          </p:cNvPr>
          <p:cNvSpPr/>
          <p:nvPr/>
        </p:nvSpPr>
        <p:spPr>
          <a:xfrm>
            <a:off x="1124972" y="492008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ABDBAFB-0D8C-4695-B19C-30772BA6FC1E}"/>
              </a:ext>
            </a:extLst>
          </p:cNvPr>
          <p:cNvSpPr/>
          <p:nvPr/>
        </p:nvSpPr>
        <p:spPr>
          <a:xfrm>
            <a:off x="1124972" y="500978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76E123-1701-4CF6-8616-849DA839189A}"/>
              </a:ext>
            </a:extLst>
          </p:cNvPr>
          <p:cNvSpPr/>
          <p:nvPr/>
        </p:nvSpPr>
        <p:spPr>
          <a:xfrm>
            <a:off x="1124972" y="49663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EE39C86-2CD4-49DF-9BF1-CA6FFAD439ED}"/>
              </a:ext>
            </a:extLst>
          </p:cNvPr>
          <p:cNvSpPr/>
          <p:nvPr/>
        </p:nvSpPr>
        <p:spPr>
          <a:xfrm>
            <a:off x="1124972" y="50588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436C7E5-F95D-4A7C-B5E2-61E481708E3F}"/>
              </a:ext>
            </a:extLst>
          </p:cNvPr>
          <p:cNvSpPr/>
          <p:nvPr/>
        </p:nvSpPr>
        <p:spPr>
          <a:xfrm>
            <a:off x="1124972" y="50991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000890C-D8FD-40D2-8549-0DBCE1850CCD}"/>
              </a:ext>
            </a:extLst>
          </p:cNvPr>
          <p:cNvSpPr/>
          <p:nvPr/>
        </p:nvSpPr>
        <p:spPr>
          <a:xfrm>
            <a:off x="1124972" y="514590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52CAED3-B899-4EE9-9621-00DA035E87EA}"/>
              </a:ext>
            </a:extLst>
          </p:cNvPr>
          <p:cNvSpPr/>
          <p:nvPr/>
        </p:nvSpPr>
        <p:spPr>
          <a:xfrm>
            <a:off x="1124972" y="518433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2AD8171-5EF8-4C1A-ACEA-9100EF4FF9A0}"/>
              </a:ext>
            </a:extLst>
          </p:cNvPr>
          <p:cNvSpPr/>
          <p:nvPr/>
        </p:nvSpPr>
        <p:spPr>
          <a:xfrm>
            <a:off x="1124972" y="527402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B7B97C9-A704-4545-9A17-BA5DE186003E}"/>
              </a:ext>
            </a:extLst>
          </p:cNvPr>
          <p:cNvSpPr/>
          <p:nvPr/>
        </p:nvSpPr>
        <p:spPr>
          <a:xfrm>
            <a:off x="1124972" y="5230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9E9BED2-478A-4785-85E6-63B5BC7135D8}"/>
              </a:ext>
            </a:extLst>
          </p:cNvPr>
          <p:cNvSpPr/>
          <p:nvPr/>
        </p:nvSpPr>
        <p:spPr>
          <a:xfrm>
            <a:off x="1124972" y="537286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CB2C1F7-6AA5-4E5C-B66F-FFC828F9353D}"/>
              </a:ext>
            </a:extLst>
          </p:cNvPr>
          <p:cNvSpPr/>
          <p:nvPr/>
        </p:nvSpPr>
        <p:spPr>
          <a:xfrm>
            <a:off x="1124972" y="54160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FD805C-D6CB-43BE-BABB-10D1DF84601B}"/>
              </a:ext>
            </a:extLst>
          </p:cNvPr>
          <p:cNvSpPr/>
          <p:nvPr/>
        </p:nvSpPr>
        <p:spPr>
          <a:xfrm>
            <a:off x="1124970" y="509038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0C60206-4CA4-49F0-B1A2-0C87343B0E20}"/>
              </a:ext>
            </a:extLst>
          </p:cNvPr>
          <p:cNvSpPr/>
          <p:nvPr/>
        </p:nvSpPr>
        <p:spPr>
          <a:xfrm>
            <a:off x="1124972" y="55441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22BE059-9854-46E2-BFDA-9D1A9FDE20D5}"/>
              </a:ext>
            </a:extLst>
          </p:cNvPr>
          <p:cNvSpPr/>
          <p:nvPr/>
        </p:nvSpPr>
        <p:spPr>
          <a:xfrm>
            <a:off x="1124972" y="55007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DE45039-3AEF-43D7-9229-312D65BD9F6C}"/>
              </a:ext>
            </a:extLst>
          </p:cNvPr>
          <p:cNvSpPr/>
          <p:nvPr/>
        </p:nvSpPr>
        <p:spPr>
          <a:xfrm>
            <a:off x="1124972" y="55932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10CE4F0-50A7-4A7C-A015-2FDDA24E1074}"/>
              </a:ext>
            </a:extLst>
          </p:cNvPr>
          <p:cNvSpPr/>
          <p:nvPr/>
        </p:nvSpPr>
        <p:spPr>
          <a:xfrm>
            <a:off x="1124972" y="568031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F1FD2E7-ADA6-4C72-8420-32461BA087F9}"/>
              </a:ext>
            </a:extLst>
          </p:cNvPr>
          <p:cNvSpPr/>
          <p:nvPr/>
        </p:nvSpPr>
        <p:spPr>
          <a:xfrm>
            <a:off x="1124972" y="571874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9FD6D4-7B12-410B-A60A-4F67B3EDCAA4}"/>
              </a:ext>
            </a:extLst>
          </p:cNvPr>
          <p:cNvSpPr/>
          <p:nvPr/>
        </p:nvSpPr>
        <p:spPr>
          <a:xfrm>
            <a:off x="1124972" y="37158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65D440B-B7AB-4EE9-B61F-4BD6279AC4FB}"/>
              </a:ext>
            </a:extLst>
          </p:cNvPr>
          <p:cNvSpPr/>
          <p:nvPr/>
        </p:nvSpPr>
        <p:spPr>
          <a:xfrm>
            <a:off x="1124972" y="3501186"/>
            <a:ext cx="79372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F5B7F49-E7F7-40B7-8758-9F9F8DD8611B}"/>
              </a:ext>
            </a:extLst>
          </p:cNvPr>
          <p:cNvSpPr/>
          <p:nvPr/>
        </p:nvSpPr>
        <p:spPr>
          <a:xfrm>
            <a:off x="1125258" y="323321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039500F-B72A-48F2-AE8C-7EEDC1A4F036}"/>
              </a:ext>
            </a:extLst>
          </p:cNvPr>
          <p:cNvSpPr/>
          <p:nvPr/>
        </p:nvSpPr>
        <p:spPr>
          <a:xfrm>
            <a:off x="1124971" y="4422266"/>
            <a:ext cx="793721" cy="5631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8109F7A-3227-49FF-B400-E334423AC936}"/>
              </a:ext>
            </a:extLst>
          </p:cNvPr>
          <p:cNvSpPr/>
          <p:nvPr/>
        </p:nvSpPr>
        <p:spPr>
          <a:xfrm>
            <a:off x="1124970" y="545704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60076A3-E46C-4187-92CC-34EFF496A1FA}"/>
              </a:ext>
            </a:extLst>
          </p:cNvPr>
          <p:cNvSpPr/>
          <p:nvPr/>
        </p:nvSpPr>
        <p:spPr>
          <a:xfrm>
            <a:off x="1124969" y="532082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C8C531-1361-4940-9781-86F923113893}"/>
              </a:ext>
            </a:extLst>
          </p:cNvPr>
          <p:cNvSpPr/>
          <p:nvPr/>
        </p:nvSpPr>
        <p:spPr>
          <a:xfrm>
            <a:off x="1124969" y="576963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7962EF3-FDB1-41E3-AA25-41146935F6FB}"/>
              </a:ext>
            </a:extLst>
          </p:cNvPr>
          <p:cNvSpPr/>
          <p:nvPr/>
        </p:nvSpPr>
        <p:spPr>
          <a:xfrm>
            <a:off x="1124969" y="580806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4E8F773-A910-442A-8713-4DACA72DC268}"/>
              </a:ext>
            </a:extLst>
          </p:cNvPr>
          <p:cNvSpPr/>
          <p:nvPr/>
        </p:nvSpPr>
        <p:spPr>
          <a:xfrm>
            <a:off x="1124969" y="589775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115A075-E85B-4731-9FE2-9988E7AF9051}"/>
              </a:ext>
            </a:extLst>
          </p:cNvPr>
          <p:cNvSpPr/>
          <p:nvPr/>
        </p:nvSpPr>
        <p:spPr>
          <a:xfrm>
            <a:off x="1124969" y="585433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B1BF9AD-A141-45A2-9F2C-46799F83D920}"/>
              </a:ext>
            </a:extLst>
          </p:cNvPr>
          <p:cNvSpPr/>
          <p:nvPr/>
        </p:nvSpPr>
        <p:spPr>
          <a:xfrm>
            <a:off x="1124969" y="599659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2C16B06-2471-4CAE-A41C-8FA242E05E68}"/>
              </a:ext>
            </a:extLst>
          </p:cNvPr>
          <p:cNvSpPr/>
          <p:nvPr/>
        </p:nvSpPr>
        <p:spPr>
          <a:xfrm>
            <a:off x="1124969" y="603979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83E3901-2599-4CBB-8AAB-620F0876D3F0}"/>
              </a:ext>
            </a:extLst>
          </p:cNvPr>
          <p:cNvSpPr/>
          <p:nvPr/>
        </p:nvSpPr>
        <p:spPr>
          <a:xfrm>
            <a:off x="1124965" y="6122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7C001F9-D441-4063-B900-BBD0F90D6B17}"/>
              </a:ext>
            </a:extLst>
          </p:cNvPr>
          <p:cNvSpPr/>
          <p:nvPr/>
        </p:nvSpPr>
        <p:spPr>
          <a:xfrm>
            <a:off x="1124967" y="60807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F858C17-3BCC-4D7D-BE60-CD8BAEAB6578}"/>
              </a:ext>
            </a:extLst>
          </p:cNvPr>
          <p:cNvSpPr/>
          <p:nvPr/>
        </p:nvSpPr>
        <p:spPr>
          <a:xfrm>
            <a:off x="1124966" y="59445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/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𝒍𝒆𝒏𝒈𝒕𝒉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blipFill>
                <a:blip r:embed="rId3"/>
                <a:stretch>
                  <a:fillRect l="-778" t="-5479" r="-2724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화살표: 오른쪽 175">
            <a:extLst>
              <a:ext uri="{FF2B5EF4-FFF2-40B4-BE49-F238E27FC236}">
                <a16:creationId xmlns:a16="http://schemas.microsoft.com/office/drawing/2014/main" id="{534E3A7C-AEB6-4805-8E4D-623DD3C462E4}"/>
              </a:ext>
            </a:extLst>
          </p:cNvPr>
          <p:cNvSpPr/>
          <p:nvPr/>
        </p:nvSpPr>
        <p:spPr>
          <a:xfrm>
            <a:off x="2177249" y="4043934"/>
            <a:ext cx="1613143" cy="2565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CBB3DB9-4663-46F4-8660-90DC2AAE1815}"/>
              </a:ext>
            </a:extLst>
          </p:cNvPr>
          <p:cNvSpPr/>
          <p:nvPr/>
        </p:nvSpPr>
        <p:spPr>
          <a:xfrm>
            <a:off x="473307" y="1688274"/>
            <a:ext cx="2090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Preprocessed data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FAC4C442-CC90-432A-BAF6-881DEA46910B}"/>
              </a:ext>
            </a:extLst>
          </p:cNvPr>
          <p:cNvSpPr/>
          <p:nvPr/>
        </p:nvSpPr>
        <p:spPr>
          <a:xfrm>
            <a:off x="5425254" y="3882979"/>
            <a:ext cx="1363530" cy="540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Index range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shuffle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922AD13-5C36-4280-8F8A-454B1B4EE7E4}"/>
              </a:ext>
            </a:extLst>
          </p:cNvPr>
          <p:cNvSpPr/>
          <p:nvPr/>
        </p:nvSpPr>
        <p:spPr>
          <a:xfrm>
            <a:off x="6746106" y="1708448"/>
            <a:ext cx="24397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(3) Parallel shuffle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7CD1C07-4285-4571-9F48-1521819ECAF7}"/>
              </a:ext>
            </a:extLst>
          </p:cNvPr>
          <p:cNvSpPr/>
          <p:nvPr/>
        </p:nvSpPr>
        <p:spPr>
          <a:xfrm>
            <a:off x="3789261" y="1707551"/>
            <a:ext cx="13800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(1) Split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BAAD0C6-75F1-492D-B3F2-64F8811447E6}"/>
              </a:ext>
            </a:extLst>
          </p:cNvPr>
          <p:cNvSpPr/>
          <p:nvPr/>
        </p:nvSpPr>
        <p:spPr>
          <a:xfrm>
            <a:off x="10076517" y="1712323"/>
            <a:ext cx="1646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(4) Merge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081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33B5100-B287-4F5C-AB9D-C820D0DCFE98}"/>
              </a:ext>
            </a:extLst>
          </p:cNvPr>
          <p:cNvGrpSpPr/>
          <p:nvPr/>
        </p:nvGrpSpPr>
        <p:grpSpPr>
          <a:xfrm>
            <a:off x="444802" y="914399"/>
            <a:ext cx="11497192" cy="5462357"/>
            <a:chOff x="34408" y="-1"/>
            <a:chExt cx="12157591" cy="6465658"/>
          </a:xfrm>
        </p:grpSpPr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8DE49B32-587A-4F87-9512-C2BE3798B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7182" y="2184076"/>
              <a:ext cx="1185" cy="60345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86EDF23A-2943-4404-A4A9-AE6D4B0A9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614" y="2762742"/>
              <a:ext cx="956285" cy="97902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정육면체 187">
              <a:extLst>
                <a:ext uri="{FF2B5EF4-FFF2-40B4-BE49-F238E27FC236}">
                  <a16:creationId xmlns:a16="http://schemas.microsoft.com/office/drawing/2014/main" id="{9F43B0FC-F12B-40C2-8A64-893549284EC8}"/>
                </a:ext>
              </a:extLst>
            </p:cNvPr>
            <p:cNvSpPr/>
            <p:nvPr/>
          </p:nvSpPr>
          <p:spPr>
            <a:xfrm>
              <a:off x="5679821" y="11963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정육면체 188">
              <a:extLst>
                <a:ext uri="{FF2B5EF4-FFF2-40B4-BE49-F238E27FC236}">
                  <a16:creationId xmlns:a16="http://schemas.microsoft.com/office/drawing/2014/main" id="{BA6BEAB5-A6B9-4BDE-8D4A-1D15C629260F}"/>
                </a:ext>
              </a:extLst>
            </p:cNvPr>
            <p:cNvSpPr/>
            <p:nvPr/>
          </p:nvSpPr>
          <p:spPr>
            <a:xfrm>
              <a:off x="5617552" y="125413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1D86529-A622-40DD-9BFB-2E32551862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6506" y="4087301"/>
              <a:ext cx="2825" cy="904632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CDC24D3-7A3E-43E8-B3CC-8028F4D10362}"/>
                </a:ext>
              </a:extLst>
            </p:cNvPr>
            <p:cNvSpPr/>
            <p:nvPr/>
          </p:nvSpPr>
          <p:spPr>
            <a:xfrm>
              <a:off x="34408" y="-1"/>
              <a:ext cx="8842091" cy="4087302"/>
            </a:xfrm>
            <a:prstGeom prst="roundRect">
              <a:avLst>
                <a:gd name="adj" fmla="val 9733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B2736784-D5D6-4C82-8C55-01F8A9D89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0603" y="2188808"/>
              <a:ext cx="2" cy="515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정육면체 206">
              <a:extLst>
                <a:ext uri="{FF2B5EF4-FFF2-40B4-BE49-F238E27FC236}">
                  <a16:creationId xmlns:a16="http://schemas.microsoft.com/office/drawing/2014/main" id="{062B1063-9888-4C04-A1EC-7DEABF55D095}"/>
                </a:ext>
              </a:extLst>
            </p:cNvPr>
            <p:cNvSpPr/>
            <p:nvPr/>
          </p:nvSpPr>
          <p:spPr>
            <a:xfrm>
              <a:off x="3457427" y="121377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정육면체 207">
              <a:extLst>
                <a:ext uri="{FF2B5EF4-FFF2-40B4-BE49-F238E27FC236}">
                  <a16:creationId xmlns:a16="http://schemas.microsoft.com/office/drawing/2014/main" id="{F3A98D19-8F62-4D47-B8C4-6105C0B79C9E}"/>
                </a:ext>
              </a:extLst>
            </p:cNvPr>
            <p:cNvSpPr/>
            <p:nvPr/>
          </p:nvSpPr>
          <p:spPr>
            <a:xfrm>
              <a:off x="3396624" y="126975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정육면체 208">
              <a:extLst>
                <a:ext uri="{FF2B5EF4-FFF2-40B4-BE49-F238E27FC236}">
                  <a16:creationId xmlns:a16="http://schemas.microsoft.com/office/drawing/2014/main" id="{08C8B8BE-B3D7-4D8E-9EC8-F08016C65418}"/>
                </a:ext>
              </a:extLst>
            </p:cNvPr>
            <p:cNvSpPr/>
            <p:nvPr/>
          </p:nvSpPr>
          <p:spPr>
            <a:xfrm>
              <a:off x="3338078" y="133194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정육면체 209">
              <a:extLst>
                <a:ext uri="{FF2B5EF4-FFF2-40B4-BE49-F238E27FC236}">
                  <a16:creationId xmlns:a16="http://schemas.microsoft.com/office/drawing/2014/main" id="{660F8E92-8CF3-4995-8965-5978437BCDA5}"/>
                </a:ext>
              </a:extLst>
            </p:cNvPr>
            <p:cNvSpPr/>
            <p:nvPr/>
          </p:nvSpPr>
          <p:spPr>
            <a:xfrm>
              <a:off x="3274892" y="13974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정육면체 210">
              <a:extLst>
                <a:ext uri="{FF2B5EF4-FFF2-40B4-BE49-F238E27FC236}">
                  <a16:creationId xmlns:a16="http://schemas.microsoft.com/office/drawing/2014/main" id="{A1B6E9FF-DF76-4B8F-8072-A8A093C102F2}"/>
                </a:ext>
              </a:extLst>
            </p:cNvPr>
            <p:cNvSpPr/>
            <p:nvPr/>
          </p:nvSpPr>
          <p:spPr>
            <a:xfrm>
              <a:off x="3209323" y="1458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정육면체 211">
              <a:extLst>
                <a:ext uri="{FF2B5EF4-FFF2-40B4-BE49-F238E27FC236}">
                  <a16:creationId xmlns:a16="http://schemas.microsoft.com/office/drawing/2014/main" id="{5C7DEBA3-0FF5-47D2-BE6C-6644132D6C84}"/>
                </a:ext>
              </a:extLst>
            </p:cNvPr>
            <p:cNvSpPr/>
            <p:nvPr/>
          </p:nvSpPr>
          <p:spPr>
            <a:xfrm>
              <a:off x="3148520" y="152130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정육면체 212">
              <a:extLst>
                <a:ext uri="{FF2B5EF4-FFF2-40B4-BE49-F238E27FC236}">
                  <a16:creationId xmlns:a16="http://schemas.microsoft.com/office/drawing/2014/main" id="{D1BF295F-4B3E-461A-9448-0040700F5FD3}"/>
                </a:ext>
              </a:extLst>
            </p:cNvPr>
            <p:cNvSpPr/>
            <p:nvPr/>
          </p:nvSpPr>
          <p:spPr>
            <a:xfrm>
              <a:off x="3082830" y="15858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정육면체 213">
              <a:extLst>
                <a:ext uri="{FF2B5EF4-FFF2-40B4-BE49-F238E27FC236}">
                  <a16:creationId xmlns:a16="http://schemas.microsoft.com/office/drawing/2014/main" id="{8F804782-442C-4FD6-B2C0-FCBE33A9CCBB}"/>
                </a:ext>
              </a:extLst>
            </p:cNvPr>
            <p:cNvSpPr/>
            <p:nvPr/>
          </p:nvSpPr>
          <p:spPr>
            <a:xfrm>
              <a:off x="3022024" y="1646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정육면체 214">
              <a:extLst>
                <a:ext uri="{FF2B5EF4-FFF2-40B4-BE49-F238E27FC236}">
                  <a16:creationId xmlns:a16="http://schemas.microsoft.com/office/drawing/2014/main" id="{8037823B-A1DF-437E-BD9E-F25D0DCFAF3A}"/>
                </a:ext>
              </a:extLst>
            </p:cNvPr>
            <p:cNvSpPr/>
            <p:nvPr/>
          </p:nvSpPr>
          <p:spPr>
            <a:xfrm>
              <a:off x="2958070" y="170880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정육면체 215">
              <a:extLst>
                <a:ext uri="{FF2B5EF4-FFF2-40B4-BE49-F238E27FC236}">
                  <a16:creationId xmlns:a16="http://schemas.microsoft.com/office/drawing/2014/main" id="{15717803-8EAC-4E32-A29A-C33C38F0F066}"/>
                </a:ext>
              </a:extLst>
            </p:cNvPr>
            <p:cNvSpPr/>
            <p:nvPr/>
          </p:nvSpPr>
          <p:spPr>
            <a:xfrm>
              <a:off x="2895529" y="177192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정육면체 216">
              <a:extLst>
                <a:ext uri="{FF2B5EF4-FFF2-40B4-BE49-F238E27FC236}">
                  <a16:creationId xmlns:a16="http://schemas.microsoft.com/office/drawing/2014/main" id="{4EA9B6BE-B14B-44C8-9C39-68E7DC34A94D}"/>
                </a:ext>
              </a:extLst>
            </p:cNvPr>
            <p:cNvSpPr/>
            <p:nvPr/>
          </p:nvSpPr>
          <p:spPr>
            <a:xfrm>
              <a:off x="2834600" y="18317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정육면체 217">
              <a:extLst>
                <a:ext uri="{FF2B5EF4-FFF2-40B4-BE49-F238E27FC236}">
                  <a16:creationId xmlns:a16="http://schemas.microsoft.com/office/drawing/2014/main" id="{86A7DD92-5416-4655-BD47-594C944B2237}"/>
                </a:ext>
              </a:extLst>
            </p:cNvPr>
            <p:cNvSpPr/>
            <p:nvPr/>
          </p:nvSpPr>
          <p:spPr>
            <a:xfrm>
              <a:off x="2773797" y="189485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정육면체 226">
              <a:extLst>
                <a:ext uri="{FF2B5EF4-FFF2-40B4-BE49-F238E27FC236}">
                  <a16:creationId xmlns:a16="http://schemas.microsoft.com/office/drawing/2014/main" id="{5292ECA6-870B-4B1F-8E62-4914F5EF7A4E}"/>
                </a:ext>
              </a:extLst>
            </p:cNvPr>
            <p:cNvSpPr/>
            <p:nvPr/>
          </p:nvSpPr>
          <p:spPr>
            <a:xfrm>
              <a:off x="2712992" y="195320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정육면체 227">
              <a:extLst>
                <a:ext uri="{FF2B5EF4-FFF2-40B4-BE49-F238E27FC236}">
                  <a16:creationId xmlns:a16="http://schemas.microsoft.com/office/drawing/2014/main" id="{F5ABA0D8-6241-40FC-A752-391693D9134E}"/>
                </a:ext>
              </a:extLst>
            </p:cNvPr>
            <p:cNvSpPr/>
            <p:nvPr/>
          </p:nvSpPr>
          <p:spPr>
            <a:xfrm>
              <a:off x="2652188" y="201632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정육면체 228">
              <a:extLst>
                <a:ext uri="{FF2B5EF4-FFF2-40B4-BE49-F238E27FC236}">
                  <a16:creationId xmlns:a16="http://schemas.microsoft.com/office/drawing/2014/main" id="{CCE0E1C3-39B6-496D-985E-751334DE604C}"/>
                </a:ext>
              </a:extLst>
            </p:cNvPr>
            <p:cNvSpPr/>
            <p:nvPr/>
          </p:nvSpPr>
          <p:spPr>
            <a:xfrm>
              <a:off x="2592605" y="207446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정육면체 229">
              <a:extLst>
                <a:ext uri="{FF2B5EF4-FFF2-40B4-BE49-F238E27FC236}">
                  <a16:creationId xmlns:a16="http://schemas.microsoft.com/office/drawing/2014/main" id="{A2807EC6-BC11-465A-8A7D-692200148B6D}"/>
                </a:ext>
              </a:extLst>
            </p:cNvPr>
            <p:cNvSpPr/>
            <p:nvPr/>
          </p:nvSpPr>
          <p:spPr>
            <a:xfrm>
              <a:off x="2538943" y="213044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정육면체 230">
              <a:extLst>
                <a:ext uri="{FF2B5EF4-FFF2-40B4-BE49-F238E27FC236}">
                  <a16:creationId xmlns:a16="http://schemas.microsoft.com/office/drawing/2014/main" id="{A740288C-A2F8-4344-B4F5-DDFEF1D3D9FA}"/>
                </a:ext>
              </a:extLst>
            </p:cNvPr>
            <p:cNvSpPr/>
            <p:nvPr/>
          </p:nvSpPr>
          <p:spPr>
            <a:xfrm>
              <a:off x="2475593" y="2192008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정육면체 231">
              <a:extLst>
                <a:ext uri="{FF2B5EF4-FFF2-40B4-BE49-F238E27FC236}">
                  <a16:creationId xmlns:a16="http://schemas.microsoft.com/office/drawing/2014/main" id="{384B54F8-2BA0-462E-9C35-BA6863645A0F}"/>
                </a:ext>
              </a:extLst>
            </p:cNvPr>
            <p:cNvSpPr/>
            <p:nvPr/>
          </p:nvSpPr>
          <p:spPr>
            <a:xfrm>
              <a:off x="5553665" y="13121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정육면체 232">
              <a:extLst>
                <a:ext uri="{FF2B5EF4-FFF2-40B4-BE49-F238E27FC236}">
                  <a16:creationId xmlns:a16="http://schemas.microsoft.com/office/drawing/2014/main" id="{6E582F0B-C41D-4D37-92F8-05050E58CB78}"/>
                </a:ext>
              </a:extLst>
            </p:cNvPr>
            <p:cNvSpPr/>
            <p:nvPr/>
          </p:nvSpPr>
          <p:spPr>
            <a:xfrm>
              <a:off x="5491396" y="13699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정육면체 233">
              <a:extLst>
                <a:ext uri="{FF2B5EF4-FFF2-40B4-BE49-F238E27FC236}">
                  <a16:creationId xmlns:a16="http://schemas.microsoft.com/office/drawing/2014/main" id="{C80B3C0B-C502-42DC-8B89-F8C0962AFA6C}"/>
                </a:ext>
              </a:extLst>
            </p:cNvPr>
            <p:cNvSpPr/>
            <p:nvPr/>
          </p:nvSpPr>
          <p:spPr>
            <a:xfrm>
              <a:off x="5363792" y="144164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정육면체 234">
              <a:extLst>
                <a:ext uri="{FF2B5EF4-FFF2-40B4-BE49-F238E27FC236}">
                  <a16:creationId xmlns:a16="http://schemas.microsoft.com/office/drawing/2014/main" id="{EF41E832-A9D2-481E-8427-6787EFD6BD89}"/>
                </a:ext>
              </a:extLst>
            </p:cNvPr>
            <p:cNvSpPr/>
            <p:nvPr/>
          </p:nvSpPr>
          <p:spPr>
            <a:xfrm>
              <a:off x="5426813" y="14333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정육면체 235">
              <a:extLst>
                <a:ext uri="{FF2B5EF4-FFF2-40B4-BE49-F238E27FC236}">
                  <a16:creationId xmlns:a16="http://schemas.microsoft.com/office/drawing/2014/main" id="{05526345-E299-4363-BA68-B33CB3F563D8}"/>
                </a:ext>
              </a:extLst>
            </p:cNvPr>
            <p:cNvSpPr/>
            <p:nvPr/>
          </p:nvSpPr>
          <p:spPr>
            <a:xfrm>
              <a:off x="5363627" y="149406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정육면체 236">
              <a:extLst>
                <a:ext uri="{FF2B5EF4-FFF2-40B4-BE49-F238E27FC236}">
                  <a16:creationId xmlns:a16="http://schemas.microsoft.com/office/drawing/2014/main" id="{AD6733A5-C811-4067-8823-D79B44DDAAC2}"/>
                </a:ext>
              </a:extLst>
            </p:cNvPr>
            <p:cNvSpPr/>
            <p:nvPr/>
          </p:nvSpPr>
          <p:spPr>
            <a:xfrm>
              <a:off x="5302822" y="1557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정육면체 237">
              <a:extLst>
                <a:ext uri="{FF2B5EF4-FFF2-40B4-BE49-F238E27FC236}">
                  <a16:creationId xmlns:a16="http://schemas.microsoft.com/office/drawing/2014/main" id="{16D163D3-B1AA-4AEC-BB2D-0B83570A6E88}"/>
                </a:ext>
              </a:extLst>
            </p:cNvPr>
            <p:cNvSpPr/>
            <p:nvPr/>
          </p:nvSpPr>
          <p:spPr>
            <a:xfrm>
              <a:off x="5249038" y="1618235"/>
              <a:ext cx="891459" cy="897732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정육면체 238">
              <a:extLst>
                <a:ext uri="{FF2B5EF4-FFF2-40B4-BE49-F238E27FC236}">
                  <a16:creationId xmlns:a16="http://schemas.microsoft.com/office/drawing/2014/main" id="{C1B1F69A-D1B2-4368-8679-DD914561EC71}"/>
                </a:ext>
              </a:extLst>
            </p:cNvPr>
            <p:cNvSpPr/>
            <p:nvPr/>
          </p:nvSpPr>
          <p:spPr>
            <a:xfrm>
              <a:off x="5178719" y="1680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정육면체 239">
              <a:extLst>
                <a:ext uri="{FF2B5EF4-FFF2-40B4-BE49-F238E27FC236}">
                  <a16:creationId xmlns:a16="http://schemas.microsoft.com/office/drawing/2014/main" id="{EE855700-4F2B-4FC3-80B2-52EBD93F95DB}"/>
                </a:ext>
              </a:extLst>
            </p:cNvPr>
            <p:cNvSpPr/>
            <p:nvPr/>
          </p:nvSpPr>
          <p:spPr>
            <a:xfrm>
              <a:off x="5117283" y="174301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정육면체 240">
              <a:extLst>
                <a:ext uri="{FF2B5EF4-FFF2-40B4-BE49-F238E27FC236}">
                  <a16:creationId xmlns:a16="http://schemas.microsoft.com/office/drawing/2014/main" id="{5CCE09EC-1E45-48E6-9377-6B07BDA6248B}"/>
                </a:ext>
              </a:extLst>
            </p:cNvPr>
            <p:cNvSpPr/>
            <p:nvPr/>
          </p:nvSpPr>
          <p:spPr>
            <a:xfrm>
              <a:off x="5053606" y="180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정육면체 241">
              <a:extLst>
                <a:ext uri="{FF2B5EF4-FFF2-40B4-BE49-F238E27FC236}">
                  <a16:creationId xmlns:a16="http://schemas.microsoft.com/office/drawing/2014/main" id="{B230195A-455B-4A0B-A98A-F9A3B1B068D7}"/>
                </a:ext>
              </a:extLst>
            </p:cNvPr>
            <p:cNvSpPr/>
            <p:nvPr/>
          </p:nvSpPr>
          <p:spPr>
            <a:xfrm>
              <a:off x="4994754" y="16275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정육면체 242">
              <a:extLst>
                <a:ext uri="{FF2B5EF4-FFF2-40B4-BE49-F238E27FC236}">
                  <a16:creationId xmlns:a16="http://schemas.microsoft.com/office/drawing/2014/main" id="{7B0E5635-488C-4EE6-AA33-C2F35E10B9F8}"/>
                </a:ext>
              </a:extLst>
            </p:cNvPr>
            <p:cNvSpPr/>
            <p:nvPr/>
          </p:nvSpPr>
          <p:spPr>
            <a:xfrm>
              <a:off x="4931893" y="19353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정육면체 243">
              <a:extLst>
                <a:ext uri="{FF2B5EF4-FFF2-40B4-BE49-F238E27FC236}">
                  <a16:creationId xmlns:a16="http://schemas.microsoft.com/office/drawing/2014/main" id="{7BD751D3-50D0-4A8F-9277-B33E41C754F4}"/>
                </a:ext>
              </a:extLst>
            </p:cNvPr>
            <p:cNvSpPr/>
            <p:nvPr/>
          </p:nvSpPr>
          <p:spPr>
            <a:xfrm>
              <a:off x="4931444" y="251129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정육면체 244">
              <a:extLst>
                <a:ext uri="{FF2B5EF4-FFF2-40B4-BE49-F238E27FC236}">
                  <a16:creationId xmlns:a16="http://schemas.microsoft.com/office/drawing/2014/main" id="{F4D90575-B724-419F-A4A5-EC3F0B939A69}"/>
                </a:ext>
              </a:extLst>
            </p:cNvPr>
            <p:cNvSpPr/>
            <p:nvPr/>
          </p:nvSpPr>
          <p:spPr>
            <a:xfrm>
              <a:off x="4869814" y="199970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정육면체 245">
              <a:extLst>
                <a:ext uri="{FF2B5EF4-FFF2-40B4-BE49-F238E27FC236}">
                  <a16:creationId xmlns:a16="http://schemas.microsoft.com/office/drawing/2014/main" id="{B54CADA4-1626-46B9-8109-61D75A2341C1}"/>
                </a:ext>
              </a:extLst>
            </p:cNvPr>
            <p:cNvSpPr/>
            <p:nvPr/>
          </p:nvSpPr>
          <p:spPr>
            <a:xfrm>
              <a:off x="4806506" y="20618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정육면체 246">
              <a:extLst>
                <a:ext uri="{FF2B5EF4-FFF2-40B4-BE49-F238E27FC236}">
                  <a16:creationId xmlns:a16="http://schemas.microsoft.com/office/drawing/2014/main" id="{776DD03C-C429-4542-A585-4B87CCF6A055}"/>
                </a:ext>
              </a:extLst>
            </p:cNvPr>
            <p:cNvSpPr/>
            <p:nvPr/>
          </p:nvSpPr>
          <p:spPr>
            <a:xfrm>
              <a:off x="4745701" y="212263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정육면체 247">
              <a:extLst>
                <a:ext uri="{FF2B5EF4-FFF2-40B4-BE49-F238E27FC236}">
                  <a16:creationId xmlns:a16="http://schemas.microsoft.com/office/drawing/2014/main" id="{848FF84C-C3F5-49E0-BB8E-74F7E9D7CBE1}"/>
                </a:ext>
              </a:extLst>
            </p:cNvPr>
            <p:cNvSpPr/>
            <p:nvPr/>
          </p:nvSpPr>
          <p:spPr>
            <a:xfrm>
              <a:off x="4683919" y="218420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F25FA281-1E94-48B5-88B6-D45490F7B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0719" y="873919"/>
              <a:ext cx="2867" cy="519696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255">
              <a:extLst>
                <a:ext uri="{FF2B5EF4-FFF2-40B4-BE49-F238E27FC236}">
                  <a16:creationId xmlns:a16="http://schemas.microsoft.com/office/drawing/2014/main" id="{E21026B9-368D-4FB6-B923-77C72E48EBF9}"/>
                </a:ext>
              </a:extLst>
            </p:cNvPr>
            <p:cNvCxnSpPr>
              <a:cxnSpLocks/>
            </p:cNvCxnSpPr>
            <p:nvPr/>
          </p:nvCxnSpPr>
          <p:spPr>
            <a:xfrm>
              <a:off x="5117281" y="1477526"/>
              <a:ext cx="5611" cy="74659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B090F0B5-4D6A-4071-9616-E24979265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163" y="855742"/>
              <a:ext cx="649219" cy="6420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853893CC-AE4A-45EA-A3DB-598847D9D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814" y="3402286"/>
              <a:ext cx="3191" cy="356337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91463C8C-098A-40FE-9A3E-DBA0F1777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2724" y="1453078"/>
              <a:ext cx="528" cy="2396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F88C2132-B7F5-481E-8F84-4860BCAFC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690" y="1289206"/>
              <a:ext cx="184552" cy="18416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화살표 연결선 263">
              <a:extLst>
                <a:ext uri="{FF2B5EF4-FFF2-40B4-BE49-F238E27FC236}">
                  <a16:creationId xmlns:a16="http://schemas.microsoft.com/office/drawing/2014/main" id="{12D7D8B7-3C5F-495E-8D78-6290C008D8DC}"/>
                </a:ext>
              </a:extLst>
            </p:cNvPr>
            <p:cNvCxnSpPr>
              <a:cxnSpLocks/>
            </p:cNvCxnSpPr>
            <p:nvPr/>
          </p:nvCxnSpPr>
          <p:spPr>
            <a:xfrm>
              <a:off x="5582922" y="1266534"/>
              <a:ext cx="3105" cy="33631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정육면체 264">
              <a:extLst>
                <a:ext uri="{FF2B5EF4-FFF2-40B4-BE49-F238E27FC236}">
                  <a16:creationId xmlns:a16="http://schemas.microsoft.com/office/drawing/2014/main" id="{03247728-3D75-447F-B8B2-95841373AFE6}"/>
                </a:ext>
              </a:extLst>
            </p:cNvPr>
            <p:cNvSpPr/>
            <p:nvPr/>
          </p:nvSpPr>
          <p:spPr>
            <a:xfrm>
              <a:off x="7891316" y="120756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정육면체 265">
              <a:extLst>
                <a:ext uri="{FF2B5EF4-FFF2-40B4-BE49-F238E27FC236}">
                  <a16:creationId xmlns:a16="http://schemas.microsoft.com/office/drawing/2014/main" id="{5D502285-B0D1-4AED-9ECA-C50AA2871E20}"/>
                </a:ext>
              </a:extLst>
            </p:cNvPr>
            <p:cNvSpPr/>
            <p:nvPr/>
          </p:nvSpPr>
          <p:spPr>
            <a:xfrm>
              <a:off x="7830513" y="127068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정육면체 266">
              <a:extLst>
                <a:ext uri="{FF2B5EF4-FFF2-40B4-BE49-F238E27FC236}">
                  <a16:creationId xmlns:a16="http://schemas.microsoft.com/office/drawing/2014/main" id="{05B70B08-A048-412A-B7B5-16BAE819313F}"/>
                </a:ext>
              </a:extLst>
            </p:cNvPr>
            <p:cNvSpPr/>
            <p:nvPr/>
          </p:nvSpPr>
          <p:spPr>
            <a:xfrm>
              <a:off x="7767204" y="133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정육면체 267">
              <a:extLst>
                <a:ext uri="{FF2B5EF4-FFF2-40B4-BE49-F238E27FC236}">
                  <a16:creationId xmlns:a16="http://schemas.microsoft.com/office/drawing/2014/main" id="{9808A448-3E41-4AFA-A806-FA2144752FE4}"/>
                </a:ext>
              </a:extLst>
            </p:cNvPr>
            <p:cNvSpPr/>
            <p:nvPr/>
          </p:nvSpPr>
          <p:spPr>
            <a:xfrm>
              <a:off x="7706399" y="1393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정육면체 268">
              <a:extLst>
                <a:ext uri="{FF2B5EF4-FFF2-40B4-BE49-F238E27FC236}">
                  <a16:creationId xmlns:a16="http://schemas.microsoft.com/office/drawing/2014/main" id="{87ACEE55-D934-46E7-AA82-4B1EB4014429}"/>
                </a:ext>
              </a:extLst>
            </p:cNvPr>
            <p:cNvSpPr/>
            <p:nvPr/>
          </p:nvSpPr>
          <p:spPr>
            <a:xfrm>
              <a:off x="7643214" y="1459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정육면체 269">
              <a:extLst>
                <a:ext uri="{FF2B5EF4-FFF2-40B4-BE49-F238E27FC236}">
                  <a16:creationId xmlns:a16="http://schemas.microsoft.com/office/drawing/2014/main" id="{DCC92A57-4796-4FC0-A7AA-22A37BA7D9EC}"/>
                </a:ext>
              </a:extLst>
            </p:cNvPr>
            <p:cNvSpPr/>
            <p:nvPr/>
          </p:nvSpPr>
          <p:spPr>
            <a:xfrm>
              <a:off x="7584790" y="15198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정육면체 270">
              <a:extLst>
                <a:ext uri="{FF2B5EF4-FFF2-40B4-BE49-F238E27FC236}">
                  <a16:creationId xmlns:a16="http://schemas.microsoft.com/office/drawing/2014/main" id="{5C5846AA-91A1-43C4-BA3F-968263B344AC}"/>
                </a:ext>
              </a:extLst>
            </p:cNvPr>
            <p:cNvSpPr/>
            <p:nvPr/>
          </p:nvSpPr>
          <p:spPr>
            <a:xfrm>
              <a:off x="7521480" y="158204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정육면체 271">
              <a:extLst>
                <a:ext uri="{FF2B5EF4-FFF2-40B4-BE49-F238E27FC236}">
                  <a16:creationId xmlns:a16="http://schemas.microsoft.com/office/drawing/2014/main" id="{38634E6C-C7FA-4D53-AADE-F547D67FC6C2}"/>
                </a:ext>
              </a:extLst>
            </p:cNvPr>
            <p:cNvSpPr/>
            <p:nvPr/>
          </p:nvSpPr>
          <p:spPr>
            <a:xfrm>
              <a:off x="7458295" y="164516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정육면체 272">
              <a:extLst>
                <a:ext uri="{FF2B5EF4-FFF2-40B4-BE49-F238E27FC236}">
                  <a16:creationId xmlns:a16="http://schemas.microsoft.com/office/drawing/2014/main" id="{76101FB6-E76C-4A21-8D13-7A036E73334B}"/>
                </a:ext>
              </a:extLst>
            </p:cNvPr>
            <p:cNvSpPr/>
            <p:nvPr/>
          </p:nvSpPr>
          <p:spPr>
            <a:xfrm>
              <a:off x="7397364" y="170496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정육면체 273">
              <a:extLst>
                <a:ext uri="{FF2B5EF4-FFF2-40B4-BE49-F238E27FC236}">
                  <a16:creationId xmlns:a16="http://schemas.microsoft.com/office/drawing/2014/main" id="{C0C2373E-A5D0-45D6-93BA-B12420E852EC}"/>
                </a:ext>
              </a:extLst>
            </p:cNvPr>
            <p:cNvSpPr/>
            <p:nvPr/>
          </p:nvSpPr>
          <p:spPr>
            <a:xfrm>
              <a:off x="7336561" y="176570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정육면체 274">
              <a:extLst>
                <a:ext uri="{FF2B5EF4-FFF2-40B4-BE49-F238E27FC236}">
                  <a16:creationId xmlns:a16="http://schemas.microsoft.com/office/drawing/2014/main" id="{68E6273F-9C22-4C00-9C56-8BD099EB595A}"/>
                </a:ext>
              </a:extLst>
            </p:cNvPr>
            <p:cNvSpPr/>
            <p:nvPr/>
          </p:nvSpPr>
          <p:spPr>
            <a:xfrm>
              <a:off x="7273251" y="18255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정육면체 275">
              <a:extLst>
                <a:ext uri="{FF2B5EF4-FFF2-40B4-BE49-F238E27FC236}">
                  <a16:creationId xmlns:a16="http://schemas.microsoft.com/office/drawing/2014/main" id="{545F37E4-518D-4B85-9164-E64311AC14AD}"/>
                </a:ext>
              </a:extLst>
            </p:cNvPr>
            <p:cNvSpPr/>
            <p:nvPr/>
          </p:nvSpPr>
          <p:spPr>
            <a:xfrm>
              <a:off x="7207998" y="18897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정육면체 276">
              <a:extLst>
                <a:ext uri="{FF2B5EF4-FFF2-40B4-BE49-F238E27FC236}">
                  <a16:creationId xmlns:a16="http://schemas.microsoft.com/office/drawing/2014/main" id="{D1A373BF-0ED8-42D6-A59E-944E52BEC8BD}"/>
                </a:ext>
              </a:extLst>
            </p:cNvPr>
            <p:cNvSpPr/>
            <p:nvPr/>
          </p:nvSpPr>
          <p:spPr>
            <a:xfrm>
              <a:off x="7146400" y="195290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정육면체 277">
              <a:extLst>
                <a:ext uri="{FF2B5EF4-FFF2-40B4-BE49-F238E27FC236}">
                  <a16:creationId xmlns:a16="http://schemas.microsoft.com/office/drawing/2014/main" id="{2F87B69E-4A9A-4E4C-8DEB-3055F9C32B83}"/>
                </a:ext>
              </a:extLst>
            </p:cNvPr>
            <p:cNvSpPr/>
            <p:nvPr/>
          </p:nvSpPr>
          <p:spPr>
            <a:xfrm>
              <a:off x="7085595" y="201046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정육면체 280">
              <a:extLst>
                <a:ext uri="{FF2B5EF4-FFF2-40B4-BE49-F238E27FC236}">
                  <a16:creationId xmlns:a16="http://schemas.microsoft.com/office/drawing/2014/main" id="{6CBC9C6E-BA12-4D2F-811C-1EA96A2295DF}"/>
                </a:ext>
              </a:extLst>
            </p:cNvPr>
            <p:cNvSpPr/>
            <p:nvPr/>
          </p:nvSpPr>
          <p:spPr>
            <a:xfrm>
              <a:off x="7033216" y="206549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정육면체 281">
              <a:extLst>
                <a:ext uri="{FF2B5EF4-FFF2-40B4-BE49-F238E27FC236}">
                  <a16:creationId xmlns:a16="http://schemas.microsoft.com/office/drawing/2014/main" id="{1ADFF7E0-9289-4FF7-AEE4-82E58ADD8A89}"/>
                </a:ext>
              </a:extLst>
            </p:cNvPr>
            <p:cNvSpPr/>
            <p:nvPr/>
          </p:nvSpPr>
          <p:spPr>
            <a:xfrm>
              <a:off x="6974975" y="212625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정육면체 282">
              <a:extLst>
                <a:ext uri="{FF2B5EF4-FFF2-40B4-BE49-F238E27FC236}">
                  <a16:creationId xmlns:a16="http://schemas.microsoft.com/office/drawing/2014/main" id="{7B811869-70A6-4A62-A5C1-0F7E2668212C}"/>
                </a:ext>
              </a:extLst>
            </p:cNvPr>
            <p:cNvSpPr/>
            <p:nvPr/>
          </p:nvSpPr>
          <p:spPr>
            <a:xfrm>
              <a:off x="6919270" y="217973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화살표: 오른쪽 284">
              <a:extLst>
                <a:ext uri="{FF2B5EF4-FFF2-40B4-BE49-F238E27FC236}">
                  <a16:creationId xmlns:a16="http://schemas.microsoft.com/office/drawing/2014/main" id="{642A4622-1725-43DA-86FC-4460B89592AF}"/>
                </a:ext>
              </a:extLst>
            </p:cNvPr>
            <p:cNvSpPr/>
            <p:nvPr/>
          </p:nvSpPr>
          <p:spPr>
            <a:xfrm>
              <a:off x="6667363" y="193681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EF874EC-0CCD-4443-B1FD-6AD5FECACB01}"/>
                </a:ext>
              </a:extLst>
            </p:cNvPr>
            <p:cNvSpPr/>
            <p:nvPr/>
          </p:nvSpPr>
          <p:spPr>
            <a:xfrm>
              <a:off x="9130682" y="0"/>
              <a:ext cx="3061317" cy="6447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4FEDF7CB-825A-44BC-B84F-6DCCEEE9E350}"/>
                </a:ext>
              </a:extLst>
            </p:cNvPr>
            <p:cNvGrpSpPr/>
            <p:nvPr/>
          </p:nvGrpSpPr>
          <p:grpSpPr>
            <a:xfrm rot="10800000">
              <a:off x="9418203" y="851445"/>
              <a:ext cx="2474015" cy="3086623"/>
              <a:chOff x="8081045" y="5209763"/>
              <a:chExt cx="1290955" cy="1283329"/>
            </a:xfrm>
          </p:grpSpPr>
          <p:sp>
            <p:nvSpPr>
              <p:cNvPr id="300" name="타원 299">
                <a:extLst>
                  <a:ext uri="{FF2B5EF4-FFF2-40B4-BE49-F238E27FC236}">
                    <a16:creationId xmlns:a16="http://schemas.microsoft.com/office/drawing/2014/main" id="{549F88B8-708A-4EA2-8002-8A3048D77C78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A376E17C-25D7-40EC-9FCC-CEC29EB7FCE4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타원 302">
                <a:extLst>
                  <a:ext uri="{FF2B5EF4-FFF2-40B4-BE49-F238E27FC236}">
                    <a16:creationId xmlns:a16="http://schemas.microsoft.com/office/drawing/2014/main" id="{BBB5EC04-90AD-4CB8-BE6F-0F05D9E4B014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타원 303">
                <a:extLst>
                  <a:ext uri="{FF2B5EF4-FFF2-40B4-BE49-F238E27FC236}">
                    <a16:creationId xmlns:a16="http://schemas.microsoft.com/office/drawing/2014/main" id="{A51365CB-3C05-473D-A9CD-EC7BE1251D41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>
                <a:extLst>
                  <a:ext uri="{FF2B5EF4-FFF2-40B4-BE49-F238E27FC236}">
                    <a16:creationId xmlns:a16="http://schemas.microsoft.com/office/drawing/2014/main" id="{79285AD5-F804-4A62-9843-EEF32BCC9464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타원 305">
                <a:extLst>
                  <a:ext uri="{FF2B5EF4-FFF2-40B4-BE49-F238E27FC236}">
                    <a16:creationId xmlns:a16="http://schemas.microsoft.com/office/drawing/2014/main" id="{57BC8874-9CE8-4CF1-98B8-332DEB6B663E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1" name="타원 320">
                <a:extLst>
                  <a:ext uri="{FF2B5EF4-FFF2-40B4-BE49-F238E27FC236}">
                    <a16:creationId xmlns:a16="http://schemas.microsoft.com/office/drawing/2014/main" id="{88265BC7-15D7-4341-B5D8-15BE5901D305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>
                <a:extLst>
                  <a:ext uri="{FF2B5EF4-FFF2-40B4-BE49-F238E27FC236}">
                    <a16:creationId xmlns:a16="http://schemas.microsoft.com/office/drawing/2014/main" id="{CE88D26B-7CEF-4A7F-9A91-700881893BFF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>
                <a:extLst>
                  <a:ext uri="{FF2B5EF4-FFF2-40B4-BE49-F238E27FC236}">
                    <a16:creationId xmlns:a16="http://schemas.microsoft.com/office/drawing/2014/main" id="{9B64D77E-601B-4799-9483-8DD7E565068B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>
                <a:extLst>
                  <a:ext uri="{FF2B5EF4-FFF2-40B4-BE49-F238E27FC236}">
                    <a16:creationId xmlns:a16="http://schemas.microsoft.com/office/drawing/2014/main" id="{0EF79017-13C1-44AC-9C5C-5E7744CEF331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타원 324">
                <a:extLst>
                  <a:ext uri="{FF2B5EF4-FFF2-40B4-BE49-F238E27FC236}">
                    <a16:creationId xmlns:a16="http://schemas.microsoft.com/office/drawing/2014/main" id="{6AC0FB3D-4247-427E-AAFD-63791500715E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id="{5A135BE7-54F7-4665-BD45-DF4D08E9ADE9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AAEAAC70-A8A7-4836-A0B7-02BFDD9D695C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id="{99A5593E-F33F-4CAD-9961-F17E43E58F6A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id="{E6AD2850-A478-423F-9D22-2AF3424F5076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타원 329">
                <a:extLst>
                  <a:ext uri="{FF2B5EF4-FFF2-40B4-BE49-F238E27FC236}">
                    <a16:creationId xmlns:a16="http://schemas.microsoft.com/office/drawing/2014/main" id="{BBFC35EE-74D1-4E85-8477-5FC7F75D77F9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3229CE2A-2CBA-4113-A629-974F80DD560E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타원 331">
                <a:extLst>
                  <a:ext uri="{FF2B5EF4-FFF2-40B4-BE49-F238E27FC236}">
                    <a16:creationId xmlns:a16="http://schemas.microsoft.com/office/drawing/2014/main" id="{F1476AD6-00B5-42BC-A018-9B1226D1D120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802BF6F-21C9-4785-B286-911E400CD398}"/>
                  </a:ext>
                </a:extLst>
              </p:cNvPr>
              <p:cNvCxnSpPr>
                <a:cxnSpLocks/>
                <a:stCxn id="300" idx="4"/>
                <a:endCxn id="305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>
                <a:extLst>
                  <a:ext uri="{FF2B5EF4-FFF2-40B4-BE49-F238E27FC236}">
                    <a16:creationId xmlns:a16="http://schemas.microsoft.com/office/drawing/2014/main" id="{3B74CA45-FA7C-4656-B7A3-F23B15AF7EDE}"/>
                  </a:ext>
                </a:extLst>
              </p:cNvPr>
              <p:cNvCxnSpPr>
                <a:cxnSpLocks/>
                <a:stCxn id="300" idx="4"/>
                <a:endCxn id="306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 334">
                <a:extLst>
                  <a:ext uri="{FF2B5EF4-FFF2-40B4-BE49-F238E27FC236}">
                    <a16:creationId xmlns:a16="http://schemas.microsoft.com/office/drawing/2014/main" id="{E937A00A-31D4-4B55-8BFE-1BA6F6397C95}"/>
                  </a:ext>
                </a:extLst>
              </p:cNvPr>
              <p:cNvCxnSpPr>
                <a:cxnSpLocks/>
                <a:stCxn id="300" idx="4"/>
                <a:endCxn id="321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F7EDA8AC-7648-4EFC-8BED-5492441D3DFB}"/>
                  </a:ext>
                </a:extLst>
              </p:cNvPr>
              <p:cNvCxnSpPr>
                <a:cxnSpLocks/>
                <a:stCxn id="300" idx="4"/>
                <a:endCxn id="322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C35FCE82-33BF-4724-9B14-CE89BF4F5B26}"/>
                  </a:ext>
                </a:extLst>
              </p:cNvPr>
              <p:cNvCxnSpPr>
                <a:cxnSpLocks/>
                <a:stCxn id="301" idx="4"/>
                <a:endCxn id="305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220013D6-D3CD-488C-A6BA-EC095BF3BA28}"/>
                  </a:ext>
                </a:extLst>
              </p:cNvPr>
              <p:cNvCxnSpPr>
                <a:cxnSpLocks/>
                <a:stCxn id="301" idx="4"/>
                <a:endCxn id="306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 338">
                <a:extLst>
                  <a:ext uri="{FF2B5EF4-FFF2-40B4-BE49-F238E27FC236}">
                    <a16:creationId xmlns:a16="http://schemas.microsoft.com/office/drawing/2014/main" id="{4D44D2C2-6FAA-4542-A64C-A9145A0650FB}"/>
                  </a:ext>
                </a:extLst>
              </p:cNvPr>
              <p:cNvCxnSpPr>
                <a:cxnSpLocks/>
                <a:stCxn id="301" idx="4"/>
                <a:endCxn id="321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48811F0D-A975-46D2-A9D6-2710C5EE2BD4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D98378BB-F09F-4098-BB94-291A0B0E7E93}"/>
                  </a:ext>
                </a:extLst>
              </p:cNvPr>
              <p:cNvCxnSpPr>
                <a:cxnSpLocks/>
                <a:stCxn id="301" idx="4"/>
                <a:endCxn id="322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 341">
                <a:extLst>
                  <a:ext uri="{FF2B5EF4-FFF2-40B4-BE49-F238E27FC236}">
                    <a16:creationId xmlns:a16="http://schemas.microsoft.com/office/drawing/2014/main" id="{83E08CB1-70E6-420C-9308-18DF785AFEB8}"/>
                  </a:ext>
                </a:extLst>
              </p:cNvPr>
              <p:cNvCxnSpPr>
                <a:cxnSpLocks/>
                <a:stCxn id="303" idx="4"/>
                <a:endCxn id="305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 342">
                <a:extLst>
                  <a:ext uri="{FF2B5EF4-FFF2-40B4-BE49-F238E27FC236}">
                    <a16:creationId xmlns:a16="http://schemas.microsoft.com/office/drawing/2014/main" id="{B419A3C5-DCDE-43B4-A5F4-7CF9CF46B720}"/>
                  </a:ext>
                </a:extLst>
              </p:cNvPr>
              <p:cNvCxnSpPr>
                <a:cxnSpLocks/>
                <a:stCxn id="303" idx="4"/>
                <a:endCxn id="306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7B29DCF1-5192-44E5-8B52-95F71467D0B6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30DF4C-6E69-4109-9A53-A32F05FD1532}"/>
                  </a:ext>
                </a:extLst>
              </p:cNvPr>
              <p:cNvCxnSpPr>
                <a:cxnSpLocks/>
                <a:stCxn id="303" idx="4"/>
                <a:endCxn id="322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 345">
                <a:extLst>
                  <a:ext uri="{FF2B5EF4-FFF2-40B4-BE49-F238E27FC236}">
                    <a16:creationId xmlns:a16="http://schemas.microsoft.com/office/drawing/2014/main" id="{332695A2-128E-431D-A287-50747FEEA1EE}"/>
                  </a:ext>
                </a:extLst>
              </p:cNvPr>
              <p:cNvCxnSpPr>
                <a:cxnSpLocks/>
                <a:stCxn id="303" idx="4"/>
                <a:endCxn id="323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1812C1FD-CC3D-4351-81BB-37FDD51FB3B6}"/>
                  </a:ext>
                </a:extLst>
              </p:cNvPr>
              <p:cNvCxnSpPr>
                <a:cxnSpLocks/>
                <a:stCxn id="304" idx="4"/>
                <a:endCxn id="306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EE7B2623-5828-4703-A16F-C299C540625D}"/>
                  </a:ext>
                </a:extLst>
              </p:cNvPr>
              <p:cNvCxnSpPr>
                <a:cxnSpLocks/>
                <a:stCxn id="304" idx="4"/>
                <a:endCxn id="321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82FD9CC4-DEFB-4C41-88CC-868F303A52A6}"/>
                  </a:ext>
                </a:extLst>
              </p:cNvPr>
              <p:cNvCxnSpPr>
                <a:cxnSpLocks/>
                <a:stCxn id="304" idx="4"/>
                <a:endCxn id="322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67C8AE43-9DAE-4A1B-B0BF-349E5D8D789B}"/>
                  </a:ext>
                </a:extLst>
              </p:cNvPr>
              <p:cNvCxnSpPr>
                <a:cxnSpLocks/>
                <a:stCxn id="304" idx="4"/>
                <a:endCxn id="323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 351">
                <a:extLst>
                  <a:ext uri="{FF2B5EF4-FFF2-40B4-BE49-F238E27FC236}">
                    <a16:creationId xmlns:a16="http://schemas.microsoft.com/office/drawing/2014/main" id="{CDBFBCE2-A371-4AFA-A696-3DED3107AA99}"/>
                  </a:ext>
                </a:extLst>
              </p:cNvPr>
              <p:cNvCxnSpPr>
                <a:cxnSpLocks/>
                <a:stCxn id="305" idx="4"/>
                <a:endCxn id="325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E4EB6425-3AF7-4FFF-B206-8DF0A7B34734}"/>
                  </a:ext>
                </a:extLst>
              </p:cNvPr>
              <p:cNvCxnSpPr>
                <a:cxnSpLocks/>
                <a:stCxn id="305" idx="4"/>
                <a:endCxn id="326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C5A3BCD8-1789-46A2-A781-C6BDCCBCFCA0}"/>
                  </a:ext>
                </a:extLst>
              </p:cNvPr>
              <p:cNvCxnSpPr>
                <a:cxnSpLocks/>
                <a:stCxn id="305" idx="4"/>
                <a:endCxn id="327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 354">
                <a:extLst>
                  <a:ext uri="{FF2B5EF4-FFF2-40B4-BE49-F238E27FC236}">
                    <a16:creationId xmlns:a16="http://schemas.microsoft.com/office/drawing/2014/main" id="{C94B94E9-01C9-46F0-AAF9-865ACE1B804F}"/>
                  </a:ext>
                </a:extLst>
              </p:cNvPr>
              <p:cNvCxnSpPr>
                <a:cxnSpLocks/>
                <a:stCxn id="305" idx="4"/>
                <a:endCxn id="328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 355">
                <a:extLst>
                  <a:ext uri="{FF2B5EF4-FFF2-40B4-BE49-F238E27FC236}">
                    <a16:creationId xmlns:a16="http://schemas.microsoft.com/office/drawing/2014/main" id="{37321F09-CA97-42A4-8577-5B430D06B337}"/>
                  </a:ext>
                </a:extLst>
              </p:cNvPr>
              <p:cNvCxnSpPr>
                <a:cxnSpLocks/>
                <a:stCxn id="306" idx="4"/>
                <a:endCxn id="324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 356">
                <a:extLst>
                  <a:ext uri="{FF2B5EF4-FFF2-40B4-BE49-F238E27FC236}">
                    <a16:creationId xmlns:a16="http://schemas.microsoft.com/office/drawing/2014/main" id="{6DF48692-8F82-4BB0-99E7-BDB108BC2AC6}"/>
                  </a:ext>
                </a:extLst>
              </p:cNvPr>
              <p:cNvCxnSpPr>
                <a:cxnSpLocks/>
                <a:stCxn id="306" idx="4"/>
                <a:endCxn id="326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E42F93E1-F4CA-4E1C-A050-B48D7673B325}"/>
                  </a:ext>
                </a:extLst>
              </p:cNvPr>
              <p:cNvCxnSpPr>
                <a:cxnSpLocks/>
                <a:stCxn id="306" idx="4"/>
                <a:endCxn id="327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 358">
                <a:extLst>
                  <a:ext uri="{FF2B5EF4-FFF2-40B4-BE49-F238E27FC236}">
                    <a16:creationId xmlns:a16="http://schemas.microsoft.com/office/drawing/2014/main" id="{1FCBFC64-37C7-4441-A83C-0540631E1169}"/>
                  </a:ext>
                </a:extLst>
              </p:cNvPr>
              <p:cNvCxnSpPr>
                <a:cxnSpLocks/>
                <a:stCxn id="306" idx="4"/>
                <a:endCxn id="328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 359">
                <a:extLst>
                  <a:ext uri="{FF2B5EF4-FFF2-40B4-BE49-F238E27FC236}">
                    <a16:creationId xmlns:a16="http://schemas.microsoft.com/office/drawing/2014/main" id="{3BADE56B-996B-4B0F-A7C5-2144917729DA}"/>
                  </a:ext>
                </a:extLst>
              </p:cNvPr>
              <p:cNvCxnSpPr>
                <a:cxnSpLocks/>
                <a:stCxn id="321" idx="4"/>
                <a:endCxn id="324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 360">
                <a:extLst>
                  <a:ext uri="{FF2B5EF4-FFF2-40B4-BE49-F238E27FC236}">
                    <a16:creationId xmlns:a16="http://schemas.microsoft.com/office/drawing/2014/main" id="{93FFC429-055B-4AFA-B382-A6781893615A}"/>
                  </a:ext>
                </a:extLst>
              </p:cNvPr>
              <p:cNvCxnSpPr>
                <a:cxnSpLocks/>
                <a:stCxn id="321" idx="4"/>
                <a:endCxn id="325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 361">
                <a:extLst>
                  <a:ext uri="{FF2B5EF4-FFF2-40B4-BE49-F238E27FC236}">
                    <a16:creationId xmlns:a16="http://schemas.microsoft.com/office/drawing/2014/main" id="{0EC67C65-AB17-4C75-8846-D19665BEF057}"/>
                  </a:ext>
                </a:extLst>
              </p:cNvPr>
              <p:cNvCxnSpPr>
                <a:cxnSpLocks/>
                <a:stCxn id="321" idx="4"/>
                <a:endCxn id="327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 362">
                <a:extLst>
                  <a:ext uri="{FF2B5EF4-FFF2-40B4-BE49-F238E27FC236}">
                    <a16:creationId xmlns:a16="http://schemas.microsoft.com/office/drawing/2014/main" id="{B2AABB71-532F-4326-88DE-AD531E590A98}"/>
                  </a:ext>
                </a:extLst>
              </p:cNvPr>
              <p:cNvCxnSpPr>
                <a:cxnSpLocks/>
                <a:stCxn id="321" idx="4"/>
                <a:endCxn id="328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BF184792-C8D8-40C6-9374-585968D3992C}"/>
                  </a:ext>
                </a:extLst>
              </p:cNvPr>
              <p:cNvCxnSpPr>
                <a:cxnSpLocks/>
                <a:stCxn id="322" idx="4"/>
                <a:endCxn id="324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 364">
                <a:extLst>
                  <a:ext uri="{FF2B5EF4-FFF2-40B4-BE49-F238E27FC236}">
                    <a16:creationId xmlns:a16="http://schemas.microsoft.com/office/drawing/2014/main" id="{376EE070-78EB-4EE3-A279-B7F2A7BB31E8}"/>
                  </a:ext>
                </a:extLst>
              </p:cNvPr>
              <p:cNvCxnSpPr>
                <a:cxnSpLocks/>
                <a:stCxn id="322" idx="4"/>
                <a:endCxn id="325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 365">
                <a:extLst>
                  <a:ext uri="{FF2B5EF4-FFF2-40B4-BE49-F238E27FC236}">
                    <a16:creationId xmlns:a16="http://schemas.microsoft.com/office/drawing/2014/main" id="{5371B7F2-0C65-4EAB-AA4F-F3217866D4E4}"/>
                  </a:ext>
                </a:extLst>
              </p:cNvPr>
              <p:cNvCxnSpPr>
                <a:cxnSpLocks/>
                <a:stCxn id="322" idx="4"/>
                <a:endCxn id="326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 366">
                <a:extLst>
                  <a:ext uri="{FF2B5EF4-FFF2-40B4-BE49-F238E27FC236}">
                    <a16:creationId xmlns:a16="http://schemas.microsoft.com/office/drawing/2014/main" id="{30063E3E-38B8-4F30-A20E-8109A34EFC2F}"/>
                  </a:ext>
                </a:extLst>
              </p:cNvPr>
              <p:cNvCxnSpPr>
                <a:cxnSpLocks/>
                <a:stCxn id="322" idx="4"/>
                <a:endCxn id="328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 367">
                <a:extLst>
                  <a:ext uri="{FF2B5EF4-FFF2-40B4-BE49-F238E27FC236}">
                    <a16:creationId xmlns:a16="http://schemas.microsoft.com/office/drawing/2014/main" id="{A329B793-C4F0-433A-B0B6-F4E6C90867AF}"/>
                  </a:ext>
                </a:extLst>
              </p:cNvPr>
              <p:cNvCxnSpPr>
                <a:cxnSpLocks/>
                <a:stCxn id="323" idx="4"/>
                <a:endCxn id="324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 368">
                <a:extLst>
                  <a:ext uri="{FF2B5EF4-FFF2-40B4-BE49-F238E27FC236}">
                    <a16:creationId xmlns:a16="http://schemas.microsoft.com/office/drawing/2014/main" id="{D6B5A8CF-9E9E-46C6-9767-743552AB1C81}"/>
                  </a:ext>
                </a:extLst>
              </p:cNvPr>
              <p:cNvCxnSpPr>
                <a:cxnSpLocks/>
                <a:stCxn id="323" idx="4"/>
                <a:endCxn id="325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 370">
                <a:extLst>
                  <a:ext uri="{FF2B5EF4-FFF2-40B4-BE49-F238E27FC236}">
                    <a16:creationId xmlns:a16="http://schemas.microsoft.com/office/drawing/2014/main" id="{646C3C49-3FDC-4CAD-BC8D-884E5A391A71}"/>
                  </a:ext>
                </a:extLst>
              </p:cNvPr>
              <p:cNvCxnSpPr>
                <a:cxnSpLocks/>
                <a:stCxn id="323" idx="4"/>
                <a:endCxn id="326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 371">
                <a:extLst>
                  <a:ext uri="{FF2B5EF4-FFF2-40B4-BE49-F238E27FC236}">
                    <a16:creationId xmlns:a16="http://schemas.microsoft.com/office/drawing/2014/main" id="{46259292-AF2B-4167-AC41-4AEEA0B0D4F2}"/>
                  </a:ext>
                </a:extLst>
              </p:cNvPr>
              <p:cNvCxnSpPr>
                <a:cxnSpLocks/>
                <a:stCxn id="323" idx="4"/>
                <a:endCxn id="327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 373">
                <a:extLst>
                  <a:ext uri="{FF2B5EF4-FFF2-40B4-BE49-F238E27FC236}">
                    <a16:creationId xmlns:a16="http://schemas.microsoft.com/office/drawing/2014/main" id="{6F5BA43F-7F9B-4F8D-88B8-47A30B7E3557}"/>
                  </a:ext>
                </a:extLst>
              </p:cNvPr>
              <p:cNvCxnSpPr>
                <a:cxnSpLocks/>
                <a:stCxn id="324" idx="4"/>
                <a:endCxn id="329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 374">
                <a:extLst>
                  <a:ext uri="{FF2B5EF4-FFF2-40B4-BE49-F238E27FC236}">
                    <a16:creationId xmlns:a16="http://schemas.microsoft.com/office/drawing/2014/main" id="{91AC0F2E-DE35-4B0D-BAE4-68B521F323E2}"/>
                  </a:ext>
                </a:extLst>
              </p:cNvPr>
              <p:cNvCxnSpPr>
                <a:cxnSpLocks/>
                <a:stCxn id="324" idx="4"/>
                <a:endCxn id="330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 375">
                <a:extLst>
                  <a:ext uri="{FF2B5EF4-FFF2-40B4-BE49-F238E27FC236}">
                    <a16:creationId xmlns:a16="http://schemas.microsoft.com/office/drawing/2014/main" id="{0E3B36CA-EC19-45CA-8975-A62EF7FEA373}"/>
                  </a:ext>
                </a:extLst>
              </p:cNvPr>
              <p:cNvCxnSpPr>
                <a:cxnSpLocks/>
                <a:stCxn id="324" idx="4"/>
                <a:endCxn id="331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 377">
                <a:extLst>
                  <a:ext uri="{FF2B5EF4-FFF2-40B4-BE49-F238E27FC236}">
                    <a16:creationId xmlns:a16="http://schemas.microsoft.com/office/drawing/2014/main" id="{8F1003E6-8D69-4D89-A914-9775A3D2D81E}"/>
                  </a:ext>
                </a:extLst>
              </p:cNvPr>
              <p:cNvCxnSpPr>
                <a:cxnSpLocks/>
                <a:stCxn id="325" idx="4"/>
                <a:endCxn id="329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 378">
                <a:extLst>
                  <a:ext uri="{FF2B5EF4-FFF2-40B4-BE49-F238E27FC236}">
                    <a16:creationId xmlns:a16="http://schemas.microsoft.com/office/drawing/2014/main" id="{DF9C3AA2-7E4D-4C67-BE33-6CC8CE51BCEB}"/>
                  </a:ext>
                </a:extLst>
              </p:cNvPr>
              <p:cNvCxnSpPr>
                <a:cxnSpLocks/>
                <a:stCxn id="325" idx="4"/>
                <a:endCxn id="330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 379">
                <a:extLst>
                  <a:ext uri="{FF2B5EF4-FFF2-40B4-BE49-F238E27FC236}">
                    <a16:creationId xmlns:a16="http://schemas.microsoft.com/office/drawing/2014/main" id="{E31988EC-E0AE-415D-BB22-F2F78D3D85B6}"/>
                  </a:ext>
                </a:extLst>
              </p:cNvPr>
              <p:cNvCxnSpPr>
                <a:cxnSpLocks/>
                <a:stCxn id="325" idx="4"/>
                <a:endCxn id="331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 380">
                <a:extLst>
                  <a:ext uri="{FF2B5EF4-FFF2-40B4-BE49-F238E27FC236}">
                    <a16:creationId xmlns:a16="http://schemas.microsoft.com/office/drawing/2014/main" id="{ED52FA96-41CD-4804-B8A5-916AB170AB86}"/>
                  </a:ext>
                </a:extLst>
              </p:cNvPr>
              <p:cNvCxnSpPr>
                <a:cxnSpLocks/>
                <a:stCxn id="325" idx="4"/>
                <a:endCxn id="332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 381">
                <a:extLst>
                  <a:ext uri="{FF2B5EF4-FFF2-40B4-BE49-F238E27FC236}">
                    <a16:creationId xmlns:a16="http://schemas.microsoft.com/office/drawing/2014/main" id="{E6C24979-F656-4031-8AAF-146366BB9705}"/>
                  </a:ext>
                </a:extLst>
              </p:cNvPr>
              <p:cNvCxnSpPr>
                <a:cxnSpLocks/>
                <a:stCxn id="326" idx="4"/>
                <a:endCxn id="329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382">
                <a:extLst>
                  <a:ext uri="{FF2B5EF4-FFF2-40B4-BE49-F238E27FC236}">
                    <a16:creationId xmlns:a16="http://schemas.microsoft.com/office/drawing/2014/main" id="{465B8D90-39E1-42D0-9AD2-858B848558C8}"/>
                  </a:ext>
                </a:extLst>
              </p:cNvPr>
              <p:cNvCxnSpPr>
                <a:cxnSpLocks/>
                <a:stCxn id="326" idx="4"/>
                <a:endCxn id="330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83">
                <a:extLst>
                  <a:ext uri="{FF2B5EF4-FFF2-40B4-BE49-F238E27FC236}">
                    <a16:creationId xmlns:a16="http://schemas.microsoft.com/office/drawing/2014/main" id="{A0966796-D4C4-41BE-832C-B2218E245640}"/>
                  </a:ext>
                </a:extLst>
              </p:cNvPr>
              <p:cNvCxnSpPr>
                <a:cxnSpLocks/>
                <a:stCxn id="326" idx="4"/>
                <a:endCxn id="331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 384">
                <a:extLst>
                  <a:ext uri="{FF2B5EF4-FFF2-40B4-BE49-F238E27FC236}">
                    <a16:creationId xmlns:a16="http://schemas.microsoft.com/office/drawing/2014/main" id="{674E5F8A-F50C-4310-86A2-9FDC1FD6A409}"/>
                  </a:ext>
                </a:extLst>
              </p:cNvPr>
              <p:cNvCxnSpPr>
                <a:cxnSpLocks/>
                <a:stCxn id="326" idx="4"/>
                <a:endCxn id="332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 385">
                <a:extLst>
                  <a:ext uri="{FF2B5EF4-FFF2-40B4-BE49-F238E27FC236}">
                    <a16:creationId xmlns:a16="http://schemas.microsoft.com/office/drawing/2014/main" id="{EE9BB70B-72C5-47BD-B942-EDC9ECAEA577}"/>
                  </a:ext>
                </a:extLst>
              </p:cNvPr>
              <p:cNvCxnSpPr>
                <a:cxnSpLocks/>
                <a:stCxn id="327" idx="4"/>
                <a:endCxn id="329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 386">
                <a:extLst>
                  <a:ext uri="{FF2B5EF4-FFF2-40B4-BE49-F238E27FC236}">
                    <a16:creationId xmlns:a16="http://schemas.microsoft.com/office/drawing/2014/main" id="{4B933ACB-EDDF-4CB6-BA81-6B06F299070A}"/>
                  </a:ext>
                </a:extLst>
              </p:cNvPr>
              <p:cNvCxnSpPr>
                <a:cxnSpLocks/>
                <a:stCxn id="327" idx="4"/>
                <a:endCxn id="330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 387">
                <a:extLst>
                  <a:ext uri="{FF2B5EF4-FFF2-40B4-BE49-F238E27FC236}">
                    <a16:creationId xmlns:a16="http://schemas.microsoft.com/office/drawing/2014/main" id="{71292FB5-67F5-49DC-A4A0-1544EE47D236}"/>
                  </a:ext>
                </a:extLst>
              </p:cNvPr>
              <p:cNvCxnSpPr>
                <a:cxnSpLocks/>
                <a:stCxn id="327" idx="4"/>
                <a:endCxn id="331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 388">
                <a:extLst>
                  <a:ext uri="{FF2B5EF4-FFF2-40B4-BE49-F238E27FC236}">
                    <a16:creationId xmlns:a16="http://schemas.microsoft.com/office/drawing/2014/main" id="{28A12F32-8203-47C9-9E97-DF468030A181}"/>
                  </a:ext>
                </a:extLst>
              </p:cNvPr>
              <p:cNvCxnSpPr>
                <a:cxnSpLocks/>
                <a:stCxn id="327" idx="4"/>
                <a:endCxn id="332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 389">
                <a:extLst>
                  <a:ext uri="{FF2B5EF4-FFF2-40B4-BE49-F238E27FC236}">
                    <a16:creationId xmlns:a16="http://schemas.microsoft.com/office/drawing/2014/main" id="{C3FBE315-04FF-4E01-870E-14D965C21624}"/>
                  </a:ext>
                </a:extLst>
              </p:cNvPr>
              <p:cNvCxnSpPr>
                <a:cxnSpLocks/>
                <a:stCxn id="328" idx="4"/>
                <a:endCxn id="330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 390">
                <a:extLst>
                  <a:ext uri="{FF2B5EF4-FFF2-40B4-BE49-F238E27FC236}">
                    <a16:creationId xmlns:a16="http://schemas.microsoft.com/office/drawing/2014/main" id="{A5BC67A3-3A57-4F3C-B030-B2C5B7CFC646}"/>
                  </a:ext>
                </a:extLst>
              </p:cNvPr>
              <p:cNvCxnSpPr>
                <a:cxnSpLocks/>
                <a:stCxn id="328" idx="4"/>
                <a:endCxn id="331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>
                <a:extLst>
                  <a:ext uri="{FF2B5EF4-FFF2-40B4-BE49-F238E27FC236}">
                    <a16:creationId xmlns:a16="http://schemas.microsoft.com/office/drawing/2014/main" id="{64A3D2B7-D79F-4987-A73D-6A5B8B8B414D}"/>
                  </a:ext>
                </a:extLst>
              </p:cNvPr>
              <p:cNvCxnSpPr>
                <a:cxnSpLocks/>
                <a:stCxn id="328" idx="4"/>
                <a:endCxn id="332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828B31A9-7AC2-4D82-80F9-A01160E3CC92}"/>
                  </a:ext>
                </a:extLst>
              </p:cNvPr>
              <p:cNvSpPr/>
              <p:nvPr/>
            </p:nvSpPr>
            <p:spPr>
              <a:xfrm>
                <a:off x="8208171" y="5212710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C2E42166-3DA2-46BC-8309-9B57778B3A2F}"/>
                  </a:ext>
                </a:extLst>
              </p:cNvPr>
              <p:cNvSpPr/>
              <p:nvPr/>
            </p:nvSpPr>
            <p:spPr>
              <a:xfrm>
                <a:off x="8475480" y="521270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37B5B96E-3AD4-41FD-A241-8DF31BB2A089}"/>
                  </a:ext>
                </a:extLst>
              </p:cNvPr>
              <p:cNvSpPr/>
              <p:nvPr/>
            </p:nvSpPr>
            <p:spPr>
              <a:xfrm>
                <a:off x="8208171" y="628965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3AFA751B-07AC-485E-9316-7A9628CB6E5D}"/>
                  </a:ext>
                </a:extLst>
              </p:cNvPr>
              <p:cNvSpPr/>
              <p:nvPr/>
            </p:nvSpPr>
            <p:spPr>
              <a:xfrm>
                <a:off x="8475479" y="6289658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타원 396">
                <a:extLst>
                  <a:ext uri="{FF2B5EF4-FFF2-40B4-BE49-F238E27FC236}">
                    <a16:creationId xmlns:a16="http://schemas.microsoft.com/office/drawing/2014/main" id="{E23783E2-C365-4CE7-85A3-4482A0C16358}"/>
                  </a:ext>
                </a:extLst>
              </p:cNvPr>
              <p:cNvSpPr/>
              <p:nvPr/>
            </p:nvSpPr>
            <p:spPr>
              <a:xfrm>
                <a:off x="8742787" y="628965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타원 397">
                <a:extLst>
                  <a:ext uri="{FF2B5EF4-FFF2-40B4-BE49-F238E27FC236}">
                    <a16:creationId xmlns:a16="http://schemas.microsoft.com/office/drawing/2014/main" id="{8D5A074B-478E-4F92-B78B-62BFB1251C47}"/>
                  </a:ext>
                </a:extLst>
              </p:cNvPr>
              <p:cNvSpPr/>
              <p:nvPr/>
            </p:nvSpPr>
            <p:spPr>
              <a:xfrm>
                <a:off x="9010095" y="628671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9" name="직선 연결선 398">
                <a:extLst>
                  <a:ext uri="{FF2B5EF4-FFF2-40B4-BE49-F238E27FC236}">
                    <a16:creationId xmlns:a16="http://schemas.microsoft.com/office/drawing/2014/main" id="{05BD0BA3-7D99-485F-BC9E-B3B2C485D3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3711" y="5416141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 399">
                <a:extLst>
                  <a:ext uri="{FF2B5EF4-FFF2-40B4-BE49-F238E27FC236}">
                    <a16:creationId xmlns:a16="http://schemas.microsoft.com/office/drawing/2014/main" id="{E7118058-DA0C-4592-B39E-474E3AF4E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8326" y="5413197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4565D10E-05E3-4FB0-9A52-906B0FF74EC4}"/>
                </a:ext>
              </a:extLst>
            </p:cNvPr>
            <p:cNvSpPr/>
            <p:nvPr/>
          </p:nvSpPr>
          <p:spPr>
            <a:xfrm>
              <a:off x="9923762" y="1929411"/>
              <a:ext cx="1477287" cy="983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DNN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E7037663-38D3-4F3D-9531-D83E0F184FFA}"/>
                </a:ext>
              </a:extLst>
            </p:cNvPr>
            <p:cNvSpPr txBox="1"/>
            <p:nvPr/>
          </p:nvSpPr>
          <p:spPr>
            <a:xfrm>
              <a:off x="9213967" y="12982"/>
              <a:ext cx="224111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1" name="직선 화살표 연결선 290">
              <a:extLst>
                <a:ext uri="{FF2B5EF4-FFF2-40B4-BE49-F238E27FC236}">
                  <a16:creationId xmlns:a16="http://schemas.microsoft.com/office/drawing/2014/main" id="{68800AB5-C59C-4735-BDFE-EE8EACFF6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3312" y="5252936"/>
              <a:ext cx="0" cy="3579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C61BD244-7C2F-4A5C-ADFF-1741569F840C}"/>
                </a:ext>
              </a:extLst>
            </p:cNvPr>
            <p:cNvSpPr/>
            <p:nvPr/>
          </p:nvSpPr>
          <p:spPr>
            <a:xfrm>
              <a:off x="68428" y="4371528"/>
              <a:ext cx="8776139" cy="20941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FC12FBFD-16E7-4219-BE2F-A0EEF6A47BED}"/>
                </a:ext>
              </a:extLst>
            </p:cNvPr>
            <p:cNvSpPr txBox="1"/>
            <p:nvPr/>
          </p:nvSpPr>
          <p:spPr>
            <a:xfrm>
              <a:off x="83509" y="4354668"/>
              <a:ext cx="234872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CPU &amp; Memory</a:t>
              </a:r>
              <a:endParaRPr lang="ko-KR" altLang="en-US" sz="2400" b="1" dirty="0"/>
            </a:p>
          </p:txBody>
        </p:sp>
        <p:sp>
          <p:nvSpPr>
            <p:cNvPr id="412" name="사각형: 둥근 모서리 411">
              <a:extLst>
                <a:ext uri="{FF2B5EF4-FFF2-40B4-BE49-F238E27FC236}">
                  <a16:creationId xmlns:a16="http://schemas.microsoft.com/office/drawing/2014/main" id="{45E4BBEE-799B-41CC-BE0B-56C47366A280}"/>
                </a:ext>
              </a:extLst>
            </p:cNvPr>
            <p:cNvSpPr/>
            <p:nvPr/>
          </p:nvSpPr>
          <p:spPr>
            <a:xfrm>
              <a:off x="394917" y="5022952"/>
              <a:ext cx="133083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Data Load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직선 화살표 연결선 413">
              <a:extLst>
                <a:ext uri="{FF2B5EF4-FFF2-40B4-BE49-F238E27FC236}">
                  <a16:creationId xmlns:a16="http://schemas.microsoft.com/office/drawing/2014/main" id="{ADB5AFA3-403F-4C2F-8B56-473EE438786E}"/>
                </a:ext>
              </a:extLst>
            </p:cNvPr>
            <p:cNvCxnSpPr>
              <a:cxnSpLocks/>
              <a:stCxn id="412" idx="3"/>
              <a:endCxn id="178" idx="1"/>
            </p:cNvCxnSpPr>
            <p:nvPr/>
          </p:nvCxnSpPr>
          <p:spPr>
            <a:xfrm>
              <a:off x="1725748" y="5591895"/>
              <a:ext cx="5786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화살표 연결선 414">
              <a:extLst>
                <a:ext uri="{FF2B5EF4-FFF2-40B4-BE49-F238E27FC236}">
                  <a16:creationId xmlns:a16="http://schemas.microsoft.com/office/drawing/2014/main" id="{97F188CB-048E-4DFF-A0C4-EA6550E03570}"/>
                </a:ext>
              </a:extLst>
            </p:cNvPr>
            <p:cNvCxnSpPr>
              <a:cxnSpLocks/>
              <a:stCxn id="178" idx="3"/>
              <a:endCxn id="177" idx="1"/>
            </p:cNvCxnSpPr>
            <p:nvPr/>
          </p:nvCxnSpPr>
          <p:spPr>
            <a:xfrm>
              <a:off x="4571933" y="5591895"/>
              <a:ext cx="4816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사각형: 둥근 모서리 416">
              <a:extLst>
                <a:ext uri="{FF2B5EF4-FFF2-40B4-BE49-F238E27FC236}">
                  <a16:creationId xmlns:a16="http://schemas.microsoft.com/office/drawing/2014/main" id="{EB659FA1-F289-4999-958B-5A121F1A8736}"/>
                </a:ext>
              </a:extLst>
            </p:cNvPr>
            <p:cNvSpPr/>
            <p:nvPr/>
          </p:nvSpPr>
          <p:spPr>
            <a:xfrm>
              <a:off x="7111245" y="5022952"/>
              <a:ext cx="1432524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Batch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직선 화살표 연결선 417">
              <a:extLst>
                <a:ext uri="{FF2B5EF4-FFF2-40B4-BE49-F238E27FC236}">
                  <a16:creationId xmlns:a16="http://schemas.microsoft.com/office/drawing/2014/main" id="{438DB73D-6E9D-45B9-B480-0567CDF66C08}"/>
                </a:ext>
              </a:extLst>
            </p:cNvPr>
            <p:cNvCxnSpPr>
              <a:cxnSpLocks/>
              <a:stCxn id="177" idx="3"/>
              <a:endCxn id="417" idx="1"/>
            </p:cNvCxnSpPr>
            <p:nvPr/>
          </p:nvCxnSpPr>
          <p:spPr>
            <a:xfrm>
              <a:off x="6650417" y="5591895"/>
              <a:ext cx="4608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정육면체 418">
              <a:extLst>
                <a:ext uri="{FF2B5EF4-FFF2-40B4-BE49-F238E27FC236}">
                  <a16:creationId xmlns:a16="http://schemas.microsoft.com/office/drawing/2014/main" id="{D81B078E-30F7-4B6F-AB24-3EC678EE122F}"/>
                </a:ext>
              </a:extLst>
            </p:cNvPr>
            <p:cNvSpPr/>
            <p:nvPr/>
          </p:nvSpPr>
          <p:spPr>
            <a:xfrm>
              <a:off x="301460" y="1213908"/>
              <a:ext cx="1868990" cy="1874417"/>
            </a:xfrm>
            <a:prstGeom prst="cube">
              <a:avLst>
                <a:gd name="adj" fmla="val 5517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왼쪽 대괄호 419">
              <a:extLst>
                <a:ext uri="{FF2B5EF4-FFF2-40B4-BE49-F238E27FC236}">
                  <a16:creationId xmlns:a16="http://schemas.microsoft.com/office/drawing/2014/main" id="{47084D0E-5139-46A8-B70F-34B923FE8C95}"/>
                </a:ext>
              </a:extLst>
            </p:cNvPr>
            <p:cNvSpPr/>
            <p:nvPr/>
          </p:nvSpPr>
          <p:spPr>
            <a:xfrm rot="2679483">
              <a:off x="651211" y="949894"/>
              <a:ext cx="162724" cy="144804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/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ko-KR" altLang="en-US" sz="4000" b="1" dirty="0"/>
                </a:p>
              </p:txBody>
            </p:sp>
          </mc:Choice>
          <mc:Fallback xmlns="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556" r="-1333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/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121" r="-13636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1FBFB77F-996B-4785-A136-362348BD2D50}"/>
                </a:ext>
              </a:extLst>
            </p:cNvPr>
            <p:cNvCxnSpPr>
              <a:cxnSpLocks/>
              <a:stCxn id="417" idx="3"/>
            </p:cNvCxnSpPr>
            <p:nvPr/>
          </p:nvCxnSpPr>
          <p:spPr>
            <a:xfrm>
              <a:off x="8543769" y="5591895"/>
              <a:ext cx="2050753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AB6BEEE-A139-4F88-8C9E-81C0448F4F5D}"/>
                </a:ext>
              </a:extLst>
            </p:cNvPr>
            <p:cNvSpPr txBox="1"/>
            <p:nvPr/>
          </p:nvSpPr>
          <p:spPr>
            <a:xfrm>
              <a:off x="4678890" y="456670"/>
              <a:ext cx="109" cy="2854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sz="900" b="1" dirty="0"/>
            </a:p>
          </p:txBody>
        </p:sp>
        <p:sp>
          <p:nvSpPr>
            <p:cNvPr id="431" name="정육면체 430">
              <a:extLst>
                <a:ext uri="{FF2B5EF4-FFF2-40B4-BE49-F238E27FC236}">
                  <a16:creationId xmlns:a16="http://schemas.microsoft.com/office/drawing/2014/main" id="{E3F56BBD-CAE0-4BB1-83E8-9D1440C6C686}"/>
                </a:ext>
              </a:extLst>
            </p:cNvPr>
            <p:cNvSpPr/>
            <p:nvPr/>
          </p:nvSpPr>
          <p:spPr>
            <a:xfrm>
              <a:off x="10183734" y="4110036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정육면체 431">
              <a:extLst>
                <a:ext uri="{FF2B5EF4-FFF2-40B4-BE49-F238E27FC236}">
                  <a16:creationId xmlns:a16="http://schemas.microsoft.com/office/drawing/2014/main" id="{06292939-6ACD-4B09-87D5-CACB4885F4BE}"/>
                </a:ext>
              </a:extLst>
            </p:cNvPr>
            <p:cNvSpPr/>
            <p:nvPr/>
          </p:nvSpPr>
          <p:spPr>
            <a:xfrm>
              <a:off x="10143044" y="4151265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정육면체 432">
              <a:extLst>
                <a:ext uri="{FF2B5EF4-FFF2-40B4-BE49-F238E27FC236}">
                  <a16:creationId xmlns:a16="http://schemas.microsoft.com/office/drawing/2014/main" id="{5EC006BE-034A-4CF1-B037-3D662EF01B46}"/>
                </a:ext>
              </a:extLst>
            </p:cNvPr>
            <p:cNvSpPr/>
            <p:nvPr/>
          </p:nvSpPr>
          <p:spPr>
            <a:xfrm>
              <a:off x="10106221" y="4192494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정육면체 433">
              <a:extLst>
                <a:ext uri="{FF2B5EF4-FFF2-40B4-BE49-F238E27FC236}">
                  <a16:creationId xmlns:a16="http://schemas.microsoft.com/office/drawing/2014/main" id="{1487A796-26EF-4182-8AA2-102899800A37}"/>
                </a:ext>
              </a:extLst>
            </p:cNvPr>
            <p:cNvSpPr/>
            <p:nvPr/>
          </p:nvSpPr>
          <p:spPr>
            <a:xfrm>
              <a:off x="10070309" y="4227269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506FCC60-594D-4457-B4F7-44BB4AFB9D7B}"/>
                </a:ext>
              </a:extLst>
            </p:cNvPr>
            <p:cNvSpPr/>
            <p:nvPr/>
          </p:nvSpPr>
          <p:spPr>
            <a:xfrm>
              <a:off x="5053606" y="5022952"/>
              <a:ext cx="159681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Shuffle </a:t>
              </a: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38A179B4-1ABF-482D-BE6D-83A97C180D62}"/>
                </a:ext>
              </a:extLst>
            </p:cNvPr>
            <p:cNvSpPr/>
            <p:nvPr/>
          </p:nvSpPr>
          <p:spPr>
            <a:xfrm>
              <a:off x="2304443" y="5022952"/>
              <a:ext cx="2267490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Preprocessing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화살표: 오른쪽 189">
              <a:extLst>
                <a:ext uri="{FF2B5EF4-FFF2-40B4-BE49-F238E27FC236}">
                  <a16:creationId xmlns:a16="http://schemas.microsoft.com/office/drawing/2014/main" id="{D7C837D9-4D76-4A38-B451-DD8ADB5A8C43}"/>
                </a:ext>
              </a:extLst>
            </p:cNvPr>
            <p:cNvSpPr/>
            <p:nvPr/>
          </p:nvSpPr>
          <p:spPr>
            <a:xfrm>
              <a:off x="4417138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화살표: 오른쪽 190">
              <a:extLst>
                <a:ext uri="{FF2B5EF4-FFF2-40B4-BE49-F238E27FC236}">
                  <a16:creationId xmlns:a16="http://schemas.microsoft.com/office/drawing/2014/main" id="{0F8F6014-7647-4777-90C3-9B550978CD5A}"/>
                </a:ext>
              </a:extLst>
            </p:cNvPr>
            <p:cNvSpPr/>
            <p:nvPr/>
          </p:nvSpPr>
          <p:spPr>
            <a:xfrm>
              <a:off x="2240551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/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en-US" altLang="ko-KR" sz="20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2000" b="1" dirty="0">
                      <a:solidFill>
                        <a:schemeClr val="tx1"/>
                      </a:solidFill>
                    </a:rPr>
                    <a:t>Tensor</a:t>
                  </a:r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6875" r="-5625" b="-146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1986B8EB-43EF-452F-949F-E15D211A8FD6}"/>
                </a:ext>
              </a:extLst>
            </p:cNvPr>
            <p:cNvGrpSpPr/>
            <p:nvPr/>
          </p:nvGrpSpPr>
          <p:grpSpPr>
            <a:xfrm>
              <a:off x="1257869" y="291042"/>
              <a:ext cx="2460930" cy="461665"/>
              <a:chOff x="554983" y="1513515"/>
              <a:chExt cx="2460930" cy="461665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9DEE5C1-34C9-4BD7-8B0D-55FAC8B49F56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46093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/>
                  <a:t>Data indexing</a:t>
                </a:r>
                <a:endParaRPr lang="ko-KR" altLang="en-US" sz="2400" b="1" dirty="0"/>
              </a:p>
            </p:txBody>
          </p: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CB1C6953-AA7C-4E87-B57D-013D3E438AC3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6C06901D-54D7-4BBD-87CE-3E50399444C1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86C80B38-4C60-4DD1-B6E3-53747B877B89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1E68ED30-7DE3-48A2-9869-6B0ED214C296}"/>
                </a:ext>
              </a:extLst>
            </p:cNvPr>
            <p:cNvGrpSpPr/>
            <p:nvPr/>
          </p:nvGrpSpPr>
          <p:grpSpPr>
            <a:xfrm>
              <a:off x="5595332" y="291810"/>
              <a:ext cx="2770310" cy="461665"/>
              <a:chOff x="554983" y="1513515"/>
              <a:chExt cx="2770310" cy="461665"/>
            </a:xfrm>
          </p:grpSpPr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7323888-37A7-42C0-9A0D-6432C1CEE193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7703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 err="1"/>
                  <a:t>NumPy.shuffle</a:t>
                </a:r>
                <a:r>
                  <a:rPr lang="en-US" altLang="ko-KR" sz="2400" b="1" dirty="0"/>
                  <a:t>()</a:t>
                </a:r>
                <a:endParaRPr lang="ko-KR" altLang="en-US" sz="2400" b="1" dirty="0"/>
              </a:p>
            </p:txBody>
          </p: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AB1703B2-21CE-444E-942A-C577E67C9BDE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51" name="타원 250">
                  <a:extLst>
                    <a:ext uri="{FF2B5EF4-FFF2-40B4-BE49-F238E27FC236}">
                      <a16:creationId xmlns:a16="http://schemas.microsoft.com/office/drawing/2014/main" id="{8531CA97-1D5F-4055-9587-37663A99439C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1D31FEF2-BC6F-4625-8F51-7EFF9AF943EB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92" name="제목 1">
            <a:extLst>
              <a:ext uri="{FF2B5EF4-FFF2-40B4-BE49-F238E27FC236}">
                <a16:creationId xmlns:a16="http://schemas.microsoft.com/office/drawing/2014/main" id="{F38665DF-0C29-4B47-97EF-B9893528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Baseline shuffle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2753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6D555B-518F-4A95-B169-42529B2CCA58}"/>
              </a:ext>
            </a:extLst>
          </p:cNvPr>
          <p:cNvGrpSpPr/>
          <p:nvPr/>
        </p:nvGrpSpPr>
        <p:grpSpPr>
          <a:xfrm>
            <a:off x="250006" y="1015999"/>
            <a:ext cx="11691988" cy="5309957"/>
            <a:chOff x="28385" y="-14343"/>
            <a:chExt cx="12960000" cy="64800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CDC24D3-7A3E-43E8-B3CC-8028F4D10362}"/>
                </a:ext>
              </a:extLst>
            </p:cNvPr>
            <p:cNvSpPr/>
            <p:nvPr/>
          </p:nvSpPr>
          <p:spPr>
            <a:xfrm>
              <a:off x="28385" y="-14343"/>
              <a:ext cx="12960000" cy="6480000"/>
            </a:xfrm>
            <a:prstGeom prst="roundRect">
              <a:avLst>
                <a:gd name="adj" fmla="val 9733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901D4E34-9174-43AD-AE6F-600CEE5B780D}"/>
                </a:ext>
              </a:extLst>
            </p:cNvPr>
            <p:cNvCxnSpPr>
              <a:cxnSpLocks/>
            </p:cNvCxnSpPr>
            <p:nvPr/>
          </p:nvCxnSpPr>
          <p:spPr>
            <a:xfrm>
              <a:off x="2746222" y="3329211"/>
              <a:ext cx="78406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정육면체 329">
              <a:extLst>
                <a:ext uri="{FF2B5EF4-FFF2-40B4-BE49-F238E27FC236}">
                  <a16:creationId xmlns:a16="http://schemas.microsoft.com/office/drawing/2014/main" id="{BFC61F56-75D5-4B6E-AADE-81D770E4E09F}"/>
                </a:ext>
              </a:extLst>
            </p:cNvPr>
            <p:cNvSpPr/>
            <p:nvPr/>
          </p:nvSpPr>
          <p:spPr>
            <a:xfrm>
              <a:off x="1310927" y="2463203"/>
              <a:ext cx="1224000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ㄴ</a:t>
              </a:r>
              <a:endParaRPr lang="ko-KR" altLang="en-US" dirty="0"/>
            </a:p>
          </p:txBody>
        </p:sp>
        <p:sp>
          <p:nvSpPr>
            <p:cNvPr id="331" name="정육면체 330">
              <a:extLst>
                <a:ext uri="{FF2B5EF4-FFF2-40B4-BE49-F238E27FC236}">
                  <a16:creationId xmlns:a16="http://schemas.microsoft.com/office/drawing/2014/main" id="{81207A4D-9955-4DCE-B0D1-28BDD1D2F5DE}"/>
                </a:ext>
              </a:extLst>
            </p:cNvPr>
            <p:cNvSpPr/>
            <p:nvPr/>
          </p:nvSpPr>
          <p:spPr>
            <a:xfrm>
              <a:off x="1015335" y="2752505"/>
              <a:ext cx="1228862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4" name="정육면체 333">
              <a:extLst>
                <a:ext uri="{FF2B5EF4-FFF2-40B4-BE49-F238E27FC236}">
                  <a16:creationId xmlns:a16="http://schemas.microsoft.com/office/drawing/2014/main" id="{7D6115E4-004F-4502-BB09-095AB705EF7F}"/>
                </a:ext>
              </a:extLst>
            </p:cNvPr>
            <p:cNvSpPr/>
            <p:nvPr/>
          </p:nvSpPr>
          <p:spPr>
            <a:xfrm>
              <a:off x="732421" y="3044664"/>
              <a:ext cx="1228862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5" name="정육면체 334">
              <a:extLst>
                <a:ext uri="{FF2B5EF4-FFF2-40B4-BE49-F238E27FC236}">
                  <a16:creationId xmlns:a16="http://schemas.microsoft.com/office/drawing/2014/main" id="{C5BE163F-3C51-4C8B-B5AC-17E09A4A25A6}"/>
                </a:ext>
              </a:extLst>
            </p:cNvPr>
            <p:cNvSpPr/>
            <p:nvPr/>
          </p:nvSpPr>
          <p:spPr>
            <a:xfrm>
              <a:off x="456552" y="3335561"/>
              <a:ext cx="1228862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0CA4031E-D34F-493F-AA2A-88B9E2D517EE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57" y="2407444"/>
              <a:ext cx="9468" cy="49053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화살표 연결선 248">
              <a:extLst>
                <a:ext uri="{FF2B5EF4-FFF2-40B4-BE49-F238E27FC236}">
                  <a16:creationId xmlns:a16="http://schemas.microsoft.com/office/drawing/2014/main" id="{A9A74015-E891-4D73-9B77-F11D1BA33D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325" y="3007519"/>
              <a:ext cx="976" cy="50772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6A6041FD-677B-468D-B87D-CFF75DA2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2688859"/>
              <a:ext cx="325944" cy="342472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06269EC1-1289-47D6-A463-8C1752D17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2556" y="2667000"/>
              <a:ext cx="3450" cy="505551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0FD76BB5-046A-4B11-9D68-000CBC06F3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0191" y="2066898"/>
              <a:ext cx="3814" cy="461610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왼쪽 대괄호 278">
              <a:extLst>
                <a:ext uri="{FF2B5EF4-FFF2-40B4-BE49-F238E27FC236}">
                  <a16:creationId xmlns:a16="http://schemas.microsoft.com/office/drawing/2014/main" id="{DFD205F4-21B5-4304-B037-61CCB6F32B6B}"/>
                </a:ext>
              </a:extLst>
            </p:cNvPr>
            <p:cNvSpPr/>
            <p:nvPr/>
          </p:nvSpPr>
          <p:spPr>
            <a:xfrm rot="13389820">
              <a:off x="1602542" y="4350048"/>
              <a:ext cx="112177" cy="303149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D9A1E41-3230-4690-9283-8B54DD502D65}"/>
                    </a:ext>
                  </a:extLst>
                </p:cNvPr>
                <p:cNvSpPr txBox="1"/>
                <p:nvPr/>
              </p:nvSpPr>
              <p:spPr>
                <a:xfrm>
                  <a:off x="1419714" y="4699955"/>
                  <a:ext cx="1798569" cy="7025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𝒐𝒇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𝒕𝒉𝒓𝒆𝒂𝒅</m:t>
                            </m:r>
                          </m:den>
                        </m:f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D9A1E41-3230-4690-9283-8B54DD502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714" y="4699955"/>
                  <a:ext cx="1798569" cy="702565"/>
                </a:xfrm>
                <a:prstGeom prst="rect">
                  <a:avLst/>
                </a:prstGeom>
                <a:blipFill>
                  <a:blip r:embed="rId3"/>
                  <a:stretch>
                    <a:fillRect l="-376" r="-5263" b="-2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직선 연결선 291">
              <a:extLst>
                <a:ext uri="{FF2B5EF4-FFF2-40B4-BE49-F238E27FC236}">
                  <a16:creationId xmlns:a16="http://schemas.microsoft.com/office/drawing/2014/main" id="{1370E9BD-47E5-45D7-A54A-52F206EBCF2C}"/>
                </a:ext>
              </a:extLst>
            </p:cNvPr>
            <p:cNvCxnSpPr>
              <a:cxnSpLocks/>
              <a:endCxn id="330" idx="5"/>
            </p:cNvCxnSpPr>
            <p:nvPr/>
          </p:nvCxnSpPr>
          <p:spPr>
            <a:xfrm flipH="1">
              <a:off x="2534927" y="2957499"/>
              <a:ext cx="246285" cy="444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BDF3B6B0-E249-4CAD-88DF-5341A9E927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3733" y="2978988"/>
              <a:ext cx="3755" cy="380956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사각형: 둥근 모서리 295">
              <a:extLst>
                <a:ext uri="{FF2B5EF4-FFF2-40B4-BE49-F238E27FC236}">
                  <a16:creationId xmlns:a16="http://schemas.microsoft.com/office/drawing/2014/main" id="{4D06F526-79B3-447A-9CA5-2ECB61CB7662}"/>
                </a:ext>
              </a:extLst>
            </p:cNvPr>
            <p:cNvSpPr/>
            <p:nvPr/>
          </p:nvSpPr>
          <p:spPr>
            <a:xfrm>
              <a:off x="4378068" y="2529514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Thread </a:t>
              </a:r>
            </a:p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pool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08" name="사각형: 둥근 모서리 307">
              <a:extLst>
                <a:ext uri="{FF2B5EF4-FFF2-40B4-BE49-F238E27FC236}">
                  <a16:creationId xmlns:a16="http://schemas.microsoft.com/office/drawing/2014/main" id="{6F999546-E709-4AB5-8FBB-4E7B6679BBBA}"/>
                </a:ext>
              </a:extLst>
            </p:cNvPr>
            <p:cNvSpPr/>
            <p:nvPr/>
          </p:nvSpPr>
          <p:spPr>
            <a:xfrm>
              <a:off x="6666925" y="543882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정육면체 309">
              <a:extLst>
                <a:ext uri="{FF2B5EF4-FFF2-40B4-BE49-F238E27FC236}">
                  <a16:creationId xmlns:a16="http://schemas.microsoft.com/office/drawing/2014/main" id="{08C1226C-5C7E-4634-B596-4D50EDA29260}"/>
                </a:ext>
              </a:extLst>
            </p:cNvPr>
            <p:cNvSpPr/>
            <p:nvPr/>
          </p:nvSpPr>
          <p:spPr>
            <a:xfrm>
              <a:off x="6888959" y="1054450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39718AF9-3E01-418A-A0F6-AA38894D1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0949" y="830343"/>
              <a:ext cx="768515" cy="342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화살표 연결선 311">
              <a:extLst>
                <a:ext uri="{FF2B5EF4-FFF2-40B4-BE49-F238E27FC236}">
                  <a16:creationId xmlns:a16="http://schemas.microsoft.com/office/drawing/2014/main" id="{F7F32FBF-0864-44AF-8CC7-F2D22152CF19}"/>
                </a:ext>
              </a:extLst>
            </p:cNvPr>
            <p:cNvCxnSpPr>
              <a:cxnSpLocks/>
            </p:cNvCxnSpPr>
            <p:nvPr/>
          </p:nvCxnSpPr>
          <p:spPr>
            <a:xfrm>
              <a:off x="6910719" y="833771"/>
              <a:ext cx="0" cy="29617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정육면체 312">
              <a:extLst>
                <a:ext uri="{FF2B5EF4-FFF2-40B4-BE49-F238E27FC236}">
                  <a16:creationId xmlns:a16="http://schemas.microsoft.com/office/drawing/2014/main" id="{471B12BC-7C47-496B-AD7F-AE34BFF2AB4A}"/>
                </a:ext>
              </a:extLst>
            </p:cNvPr>
            <p:cNvSpPr/>
            <p:nvPr/>
          </p:nvSpPr>
          <p:spPr>
            <a:xfrm>
              <a:off x="7040437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정육면체 313">
              <a:extLst>
                <a:ext uri="{FF2B5EF4-FFF2-40B4-BE49-F238E27FC236}">
                  <a16:creationId xmlns:a16="http://schemas.microsoft.com/office/drawing/2014/main" id="{0FF6EAD6-E3C4-4C89-9AE4-66CD9A2148C0}"/>
                </a:ext>
              </a:extLst>
            </p:cNvPr>
            <p:cNvSpPr/>
            <p:nvPr/>
          </p:nvSpPr>
          <p:spPr>
            <a:xfrm>
              <a:off x="7208535" y="133988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정육면체 314">
              <a:extLst>
                <a:ext uri="{FF2B5EF4-FFF2-40B4-BE49-F238E27FC236}">
                  <a16:creationId xmlns:a16="http://schemas.microsoft.com/office/drawing/2014/main" id="{4F50552C-C416-44DA-8946-92589B40CDE2}"/>
                </a:ext>
              </a:extLst>
            </p:cNvPr>
            <p:cNvSpPr/>
            <p:nvPr/>
          </p:nvSpPr>
          <p:spPr>
            <a:xfrm>
              <a:off x="7343657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정육면체 315">
              <a:extLst>
                <a:ext uri="{FF2B5EF4-FFF2-40B4-BE49-F238E27FC236}">
                  <a16:creationId xmlns:a16="http://schemas.microsoft.com/office/drawing/2014/main" id="{3C647B0F-0CE4-4F81-8E5F-BCF9C8FD5882}"/>
                </a:ext>
              </a:extLst>
            </p:cNvPr>
            <p:cNvSpPr/>
            <p:nvPr/>
          </p:nvSpPr>
          <p:spPr>
            <a:xfrm>
              <a:off x="7549983" y="705028"/>
              <a:ext cx="226800" cy="648000"/>
            </a:xfrm>
            <a:prstGeom prst="cube">
              <a:avLst>
                <a:gd name="adj" fmla="val 56999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정육면체 316">
              <a:extLst>
                <a:ext uri="{FF2B5EF4-FFF2-40B4-BE49-F238E27FC236}">
                  <a16:creationId xmlns:a16="http://schemas.microsoft.com/office/drawing/2014/main" id="{5419E932-FF44-4543-AC88-645C84E63C97}"/>
                </a:ext>
              </a:extLst>
            </p:cNvPr>
            <p:cNvSpPr/>
            <p:nvPr/>
          </p:nvSpPr>
          <p:spPr>
            <a:xfrm>
              <a:off x="7659460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정육면체 317">
              <a:extLst>
                <a:ext uri="{FF2B5EF4-FFF2-40B4-BE49-F238E27FC236}">
                  <a16:creationId xmlns:a16="http://schemas.microsoft.com/office/drawing/2014/main" id="{2F9777A2-6BD5-40C3-BF11-A217A112C5EC}"/>
                </a:ext>
              </a:extLst>
            </p:cNvPr>
            <p:cNvSpPr/>
            <p:nvPr/>
          </p:nvSpPr>
          <p:spPr>
            <a:xfrm>
              <a:off x="7814302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4E45D4FD-E1E9-447E-B9F2-F3692840B5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863" y="1493522"/>
              <a:ext cx="497" cy="26908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>
              <a:extLst>
                <a:ext uri="{FF2B5EF4-FFF2-40B4-BE49-F238E27FC236}">
                  <a16:creationId xmlns:a16="http://schemas.microsoft.com/office/drawing/2014/main" id="{9DD002C4-B5F9-4FF0-BDB4-B2E25508B8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5336" y="1745058"/>
              <a:ext cx="709340" cy="254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10F19F59-766F-4A74-8161-F2B8BEF154C1}"/>
                </a:ext>
              </a:extLst>
            </p:cNvPr>
            <p:cNvSpPr txBox="1"/>
            <p:nvPr/>
          </p:nvSpPr>
          <p:spPr>
            <a:xfrm rot="5400000">
              <a:off x="7232933" y="4286481"/>
              <a:ext cx="674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…</a:t>
              </a:r>
              <a:endParaRPr lang="ko-KR" altLang="en-US" sz="2800" dirty="0"/>
            </a:p>
          </p:txBody>
        </p:sp>
        <p:cxnSp>
          <p:nvCxnSpPr>
            <p:cNvPr id="532" name="연결선: 꺾임 531">
              <a:extLst>
                <a:ext uri="{FF2B5EF4-FFF2-40B4-BE49-F238E27FC236}">
                  <a16:creationId xmlns:a16="http://schemas.microsoft.com/office/drawing/2014/main" id="{8AD396DB-ECB4-4B88-B90F-94B2E686AAB5}"/>
                </a:ext>
              </a:extLst>
            </p:cNvPr>
            <p:cNvCxnSpPr>
              <a:cxnSpLocks/>
            </p:cNvCxnSpPr>
            <p:nvPr/>
          </p:nvCxnSpPr>
          <p:spPr>
            <a:xfrm>
              <a:off x="6002831" y="3334751"/>
              <a:ext cx="655269" cy="2125414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연결선: 꺾임 369">
              <a:extLst>
                <a:ext uri="{FF2B5EF4-FFF2-40B4-BE49-F238E27FC236}">
                  <a16:creationId xmlns:a16="http://schemas.microsoft.com/office/drawing/2014/main" id="{FEBAB927-7CD3-4A0D-A533-8FC9B5F15E3D}"/>
                </a:ext>
              </a:extLst>
            </p:cNvPr>
            <p:cNvCxnSpPr>
              <a:cxnSpLocks/>
              <a:stCxn id="296" idx="3"/>
              <a:endCxn id="256" idx="1"/>
            </p:cNvCxnSpPr>
            <p:nvPr/>
          </p:nvCxnSpPr>
          <p:spPr>
            <a:xfrm>
              <a:off x="5998068" y="3339514"/>
              <a:ext cx="664031" cy="369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연결선: 꺾임 372">
              <a:extLst>
                <a:ext uri="{FF2B5EF4-FFF2-40B4-BE49-F238E27FC236}">
                  <a16:creationId xmlns:a16="http://schemas.microsoft.com/office/drawing/2014/main" id="{8B611E6F-5E49-464B-9E89-2CFAD2846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8068" y="1346739"/>
              <a:ext cx="668857" cy="198563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8563BCD6-48A2-476F-B8D3-0754161CA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738" y="2047546"/>
              <a:ext cx="375999" cy="384439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5" name="왼쪽 대괄호 604">
              <a:extLst>
                <a:ext uri="{FF2B5EF4-FFF2-40B4-BE49-F238E27FC236}">
                  <a16:creationId xmlns:a16="http://schemas.microsoft.com/office/drawing/2014/main" id="{537007F4-AAE3-420C-8B82-C79DF79E5B33}"/>
                </a:ext>
              </a:extLst>
            </p:cNvPr>
            <p:cNvSpPr/>
            <p:nvPr/>
          </p:nvSpPr>
          <p:spPr>
            <a:xfrm rot="2679483">
              <a:off x="767900" y="2132556"/>
              <a:ext cx="230454" cy="1559751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2" name="TextBox 611">
                  <a:extLst>
                    <a:ext uri="{FF2B5EF4-FFF2-40B4-BE49-F238E27FC236}">
                      <a16:creationId xmlns:a16="http://schemas.microsoft.com/office/drawing/2014/main" id="{665EF3CA-9905-4985-A4F7-268F8F350DF1}"/>
                    </a:ext>
                  </a:extLst>
                </p:cNvPr>
                <p:cNvSpPr txBox="1"/>
                <p:nvPr/>
              </p:nvSpPr>
              <p:spPr>
                <a:xfrm>
                  <a:off x="428583" y="2296252"/>
                  <a:ext cx="274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ko-KR" altLang="en-US" sz="4000" b="1" dirty="0"/>
                </a:p>
              </p:txBody>
            </p:sp>
          </mc:Choice>
          <mc:Fallback xmlns="">
            <p:sp>
              <p:nvSpPr>
                <p:cNvPr id="612" name="TextBox 611">
                  <a:extLst>
                    <a:ext uri="{FF2B5EF4-FFF2-40B4-BE49-F238E27FC236}">
                      <a16:creationId xmlns:a16="http://schemas.microsoft.com/office/drawing/2014/main" id="{665EF3CA-9905-4985-A4F7-268F8F350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83" y="2296252"/>
                  <a:ext cx="27411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951" r="-19512" b="-2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6ED618EA-3CC7-483F-9A40-D4AE34B8BB65}"/>
                </a:ext>
              </a:extLst>
            </p:cNvPr>
            <p:cNvSpPr txBox="1"/>
            <p:nvPr/>
          </p:nvSpPr>
          <p:spPr>
            <a:xfrm>
              <a:off x="2672862" y="2026868"/>
              <a:ext cx="37422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Insert</a:t>
              </a:r>
              <a:endParaRPr lang="ko-KR" altLang="en-US" sz="2400" b="1" dirty="0"/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3D5949D6-B153-4D46-B809-AE1CAD0BC98D}"/>
                </a:ext>
              </a:extLst>
            </p:cNvPr>
            <p:cNvSpPr txBox="1"/>
            <p:nvPr/>
          </p:nvSpPr>
          <p:spPr>
            <a:xfrm>
              <a:off x="5897956" y="43308"/>
              <a:ext cx="36663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Multi-threaded shuffle</a:t>
              </a:r>
              <a:endParaRPr lang="ko-KR" altLang="en-US" sz="2400" b="1" dirty="0"/>
            </a:p>
          </p:txBody>
        </p:sp>
        <p:sp>
          <p:nvSpPr>
            <p:cNvPr id="671" name="정육면체 670">
              <a:extLst>
                <a:ext uri="{FF2B5EF4-FFF2-40B4-BE49-F238E27FC236}">
                  <a16:creationId xmlns:a16="http://schemas.microsoft.com/office/drawing/2014/main" id="{1AD8617E-0ADF-431B-BB41-3E35B23F7134}"/>
                </a:ext>
              </a:extLst>
            </p:cNvPr>
            <p:cNvSpPr/>
            <p:nvPr/>
          </p:nvSpPr>
          <p:spPr>
            <a:xfrm>
              <a:off x="11516014" y="2237909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2" name="정육면체 671">
              <a:extLst>
                <a:ext uri="{FF2B5EF4-FFF2-40B4-BE49-F238E27FC236}">
                  <a16:creationId xmlns:a16="http://schemas.microsoft.com/office/drawing/2014/main" id="{90CF9961-2AC1-46DC-9A7F-82C4D9905369}"/>
                </a:ext>
              </a:extLst>
            </p:cNvPr>
            <p:cNvSpPr/>
            <p:nvPr/>
          </p:nvSpPr>
          <p:spPr>
            <a:xfrm>
              <a:off x="11443159" y="2309896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3" name="정육면체 672">
              <a:extLst>
                <a:ext uri="{FF2B5EF4-FFF2-40B4-BE49-F238E27FC236}">
                  <a16:creationId xmlns:a16="http://schemas.microsoft.com/office/drawing/2014/main" id="{2615C38D-B942-4F0C-BA08-4B4C837545D2}"/>
                </a:ext>
              </a:extLst>
            </p:cNvPr>
            <p:cNvSpPr/>
            <p:nvPr/>
          </p:nvSpPr>
          <p:spPr>
            <a:xfrm>
              <a:off x="11372313" y="2381558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4" name="정육면체 673">
              <a:extLst>
                <a:ext uri="{FF2B5EF4-FFF2-40B4-BE49-F238E27FC236}">
                  <a16:creationId xmlns:a16="http://schemas.microsoft.com/office/drawing/2014/main" id="{A7071E26-3788-4678-AACF-D0A8EB1578E8}"/>
                </a:ext>
              </a:extLst>
            </p:cNvPr>
            <p:cNvSpPr/>
            <p:nvPr/>
          </p:nvSpPr>
          <p:spPr>
            <a:xfrm>
              <a:off x="11304216" y="2451164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정육면체 674">
              <a:extLst>
                <a:ext uri="{FF2B5EF4-FFF2-40B4-BE49-F238E27FC236}">
                  <a16:creationId xmlns:a16="http://schemas.microsoft.com/office/drawing/2014/main" id="{36391DA1-3ABA-44CA-A40B-E10160F90F90}"/>
                </a:ext>
              </a:extLst>
            </p:cNvPr>
            <p:cNvSpPr/>
            <p:nvPr/>
          </p:nvSpPr>
          <p:spPr>
            <a:xfrm>
              <a:off x="11439979" y="2731973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6" name="정육면체 675">
              <a:extLst>
                <a:ext uri="{FF2B5EF4-FFF2-40B4-BE49-F238E27FC236}">
                  <a16:creationId xmlns:a16="http://schemas.microsoft.com/office/drawing/2014/main" id="{AC6B8FEE-7B58-429B-9FC2-354FE48C7E94}"/>
                </a:ext>
              </a:extLst>
            </p:cNvPr>
            <p:cNvSpPr/>
            <p:nvPr/>
          </p:nvSpPr>
          <p:spPr>
            <a:xfrm>
              <a:off x="11371553" y="2800307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7" name="정육면체 676">
              <a:extLst>
                <a:ext uri="{FF2B5EF4-FFF2-40B4-BE49-F238E27FC236}">
                  <a16:creationId xmlns:a16="http://schemas.microsoft.com/office/drawing/2014/main" id="{706A89E8-8E23-496F-8574-7ACC217A1D93}"/>
                </a:ext>
              </a:extLst>
            </p:cNvPr>
            <p:cNvSpPr/>
            <p:nvPr/>
          </p:nvSpPr>
          <p:spPr>
            <a:xfrm>
              <a:off x="11291516" y="2873241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8" name="정육면체 677">
              <a:extLst>
                <a:ext uri="{FF2B5EF4-FFF2-40B4-BE49-F238E27FC236}">
                  <a16:creationId xmlns:a16="http://schemas.microsoft.com/office/drawing/2014/main" id="{16600D5D-4F3E-41B3-9706-5038E01B404C}"/>
                </a:ext>
              </a:extLst>
            </p:cNvPr>
            <p:cNvSpPr/>
            <p:nvPr/>
          </p:nvSpPr>
          <p:spPr>
            <a:xfrm>
              <a:off x="11223417" y="2942847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9" name="정육면체 678">
              <a:extLst>
                <a:ext uri="{FF2B5EF4-FFF2-40B4-BE49-F238E27FC236}">
                  <a16:creationId xmlns:a16="http://schemas.microsoft.com/office/drawing/2014/main" id="{1A33D642-AAA0-46A4-9147-02E8602FEE57}"/>
                </a:ext>
              </a:extLst>
            </p:cNvPr>
            <p:cNvSpPr/>
            <p:nvPr/>
          </p:nvSpPr>
          <p:spPr>
            <a:xfrm>
              <a:off x="11352938" y="3130588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0" name="정육면체 679">
              <a:extLst>
                <a:ext uri="{FF2B5EF4-FFF2-40B4-BE49-F238E27FC236}">
                  <a16:creationId xmlns:a16="http://schemas.microsoft.com/office/drawing/2014/main" id="{0BF2671F-9DBA-456E-BFD0-5965DDB29B5A}"/>
                </a:ext>
              </a:extLst>
            </p:cNvPr>
            <p:cNvSpPr/>
            <p:nvPr/>
          </p:nvSpPr>
          <p:spPr>
            <a:xfrm>
              <a:off x="11277702" y="3207339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정육면체 680">
              <a:extLst>
                <a:ext uri="{FF2B5EF4-FFF2-40B4-BE49-F238E27FC236}">
                  <a16:creationId xmlns:a16="http://schemas.microsoft.com/office/drawing/2014/main" id="{6E58D09A-7110-431C-99B3-9E5DB8BE3705}"/>
                </a:ext>
              </a:extLst>
            </p:cNvPr>
            <p:cNvSpPr/>
            <p:nvPr/>
          </p:nvSpPr>
          <p:spPr>
            <a:xfrm>
              <a:off x="11202092" y="3283760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2" name="정육면체 681">
              <a:extLst>
                <a:ext uri="{FF2B5EF4-FFF2-40B4-BE49-F238E27FC236}">
                  <a16:creationId xmlns:a16="http://schemas.microsoft.com/office/drawing/2014/main" id="{370784C0-78BF-4CE5-9DAE-93DB59E76983}"/>
                </a:ext>
              </a:extLst>
            </p:cNvPr>
            <p:cNvSpPr/>
            <p:nvPr/>
          </p:nvSpPr>
          <p:spPr>
            <a:xfrm>
              <a:off x="11124476" y="3355749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3" name="정육면체 682">
              <a:extLst>
                <a:ext uri="{FF2B5EF4-FFF2-40B4-BE49-F238E27FC236}">
                  <a16:creationId xmlns:a16="http://schemas.microsoft.com/office/drawing/2014/main" id="{D164BB97-C1A3-4637-9E93-D08E5041FA2F}"/>
                </a:ext>
              </a:extLst>
            </p:cNvPr>
            <p:cNvSpPr/>
            <p:nvPr/>
          </p:nvSpPr>
          <p:spPr>
            <a:xfrm>
              <a:off x="11051618" y="3430114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4" name="정육면체 683">
              <a:extLst>
                <a:ext uri="{FF2B5EF4-FFF2-40B4-BE49-F238E27FC236}">
                  <a16:creationId xmlns:a16="http://schemas.microsoft.com/office/drawing/2014/main" id="{7896658E-D623-4D3C-82C6-FF40DCC10C22}"/>
                </a:ext>
              </a:extLst>
            </p:cNvPr>
            <p:cNvSpPr/>
            <p:nvPr/>
          </p:nvSpPr>
          <p:spPr>
            <a:xfrm>
              <a:off x="10976380" y="3502101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5" name="정육면체 684">
              <a:extLst>
                <a:ext uri="{FF2B5EF4-FFF2-40B4-BE49-F238E27FC236}">
                  <a16:creationId xmlns:a16="http://schemas.microsoft.com/office/drawing/2014/main" id="{F2AC295D-1750-4057-8EA2-533A15F9AEE1}"/>
                </a:ext>
              </a:extLst>
            </p:cNvPr>
            <p:cNvSpPr/>
            <p:nvPr/>
          </p:nvSpPr>
          <p:spPr>
            <a:xfrm>
              <a:off x="10912678" y="3566617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6" name="정육면체 685">
              <a:extLst>
                <a:ext uri="{FF2B5EF4-FFF2-40B4-BE49-F238E27FC236}">
                  <a16:creationId xmlns:a16="http://schemas.microsoft.com/office/drawing/2014/main" id="{5FDD435E-213F-48A7-8F88-0E2AB335F435}"/>
                </a:ext>
              </a:extLst>
            </p:cNvPr>
            <p:cNvSpPr/>
            <p:nvPr/>
          </p:nvSpPr>
          <p:spPr>
            <a:xfrm>
              <a:off x="10839820" y="3638604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7" name="정육면체 686">
              <a:extLst>
                <a:ext uri="{FF2B5EF4-FFF2-40B4-BE49-F238E27FC236}">
                  <a16:creationId xmlns:a16="http://schemas.microsoft.com/office/drawing/2014/main" id="{045A5872-6984-4E3B-B040-BB7EDBBFD7E9}"/>
                </a:ext>
              </a:extLst>
            </p:cNvPr>
            <p:cNvSpPr/>
            <p:nvPr/>
          </p:nvSpPr>
          <p:spPr>
            <a:xfrm>
              <a:off x="10765213" y="3711538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8" name="왼쪽 대괄호 687">
              <a:extLst>
                <a:ext uri="{FF2B5EF4-FFF2-40B4-BE49-F238E27FC236}">
                  <a16:creationId xmlns:a16="http://schemas.microsoft.com/office/drawing/2014/main" id="{90F905B5-7BA0-4C7F-BA82-81D6FE1EA675}"/>
                </a:ext>
              </a:extLst>
            </p:cNvPr>
            <p:cNvSpPr/>
            <p:nvPr/>
          </p:nvSpPr>
          <p:spPr>
            <a:xfrm rot="2645234">
              <a:off x="11295842" y="2114035"/>
              <a:ext cx="144304" cy="38702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왼쪽 대괄호 690">
              <a:extLst>
                <a:ext uri="{FF2B5EF4-FFF2-40B4-BE49-F238E27FC236}">
                  <a16:creationId xmlns:a16="http://schemas.microsoft.com/office/drawing/2014/main" id="{75318516-B534-43BD-91C5-D05C6C9C3BD5}"/>
                </a:ext>
              </a:extLst>
            </p:cNvPr>
            <p:cNvSpPr/>
            <p:nvPr/>
          </p:nvSpPr>
          <p:spPr>
            <a:xfrm rot="2645234">
              <a:off x="11236763" y="2590793"/>
              <a:ext cx="108622" cy="39573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TextBox 692">
              <a:extLst>
                <a:ext uri="{FF2B5EF4-FFF2-40B4-BE49-F238E27FC236}">
                  <a16:creationId xmlns:a16="http://schemas.microsoft.com/office/drawing/2014/main" id="{031A27DC-B8B0-4499-9AE9-456783091EFD}"/>
                </a:ext>
              </a:extLst>
            </p:cNvPr>
            <p:cNvSpPr txBox="1"/>
            <p:nvPr/>
          </p:nvSpPr>
          <p:spPr>
            <a:xfrm rot="8064511">
              <a:off x="10716514" y="3090328"/>
              <a:ext cx="674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…</a:t>
              </a:r>
              <a:endParaRPr lang="ko-KR" altLang="en-US" sz="2800" dirty="0"/>
            </a:p>
          </p:txBody>
        </p: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F208FDE3-9D08-4C2E-94B5-64EEECEEE2C7}"/>
                </a:ext>
              </a:extLst>
            </p:cNvPr>
            <p:cNvCxnSpPr>
              <a:cxnSpLocks/>
              <a:endCxn id="692" idx="1"/>
            </p:cNvCxnSpPr>
            <p:nvPr/>
          </p:nvCxnSpPr>
          <p:spPr>
            <a:xfrm>
              <a:off x="10575925" y="3298262"/>
              <a:ext cx="212650" cy="204789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직선 연결선 703">
              <a:extLst>
                <a:ext uri="{FF2B5EF4-FFF2-40B4-BE49-F238E27FC236}">
                  <a16:creationId xmlns:a16="http://schemas.microsoft.com/office/drawing/2014/main" id="{668D8795-6C39-4666-9BB3-D427EC13768E}"/>
                </a:ext>
              </a:extLst>
            </p:cNvPr>
            <p:cNvCxnSpPr>
              <a:cxnSpLocks/>
            </p:cNvCxnSpPr>
            <p:nvPr/>
          </p:nvCxnSpPr>
          <p:spPr>
            <a:xfrm>
              <a:off x="8750300" y="4032250"/>
              <a:ext cx="10020" cy="146949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직선 연결선 704">
              <a:extLst>
                <a:ext uri="{FF2B5EF4-FFF2-40B4-BE49-F238E27FC236}">
                  <a16:creationId xmlns:a16="http://schemas.microsoft.com/office/drawing/2014/main" id="{87E16DFF-E385-41DF-8D85-E12879B9789A}"/>
                </a:ext>
              </a:extLst>
            </p:cNvPr>
            <p:cNvCxnSpPr>
              <a:cxnSpLocks/>
            </p:cNvCxnSpPr>
            <p:nvPr/>
          </p:nvCxnSpPr>
          <p:spPr>
            <a:xfrm>
              <a:off x="9596438" y="3305175"/>
              <a:ext cx="1000125" cy="238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직선 화살표 연결선 712">
              <a:extLst>
                <a:ext uri="{FF2B5EF4-FFF2-40B4-BE49-F238E27FC236}">
                  <a16:creationId xmlns:a16="http://schemas.microsoft.com/office/drawing/2014/main" id="{BEE4DFF2-6E03-47C0-AA08-30EA323DCCF7}"/>
                </a:ext>
              </a:extLst>
            </p:cNvPr>
            <p:cNvCxnSpPr>
              <a:cxnSpLocks/>
              <a:endCxn id="691" idx="1"/>
            </p:cNvCxnSpPr>
            <p:nvPr/>
          </p:nvCxnSpPr>
          <p:spPr>
            <a:xfrm>
              <a:off x="10875169" y="2433638"/>
              <a:ext cx="376894" cy="317237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직선 연결선 713">
              <a:extLst>
                <a:ext uri="{FF2B5EF4-FFF2-40B4-BE49-F238E27FC236}">
                  <a16:creationId xmlns:a16="http://schemas.microsoft.com/office/drawing/2014/main" id="{FE922196-3C77-4F92-97F3-AA3019B9C3E1}"/>
                </a:ext>
              </a:extLst>
            </p:cNvPr>
            <p:cNvCxnSpPr>
              <a:cxnSpLocks/>
              <a:stCxn id="256" idx="3"/>
            </p:cNvCxnSpPr>
            <p:nvPr/>
          </p:nvCxnSpPr>
          <p:spPr>
            <a:xfrm>
              <a:off x="8282099" y="3343207"/>
              <a:ext cx="496141" cy="19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직선 연결선 717">
              <a:extLst>
                <a:ext uri="{FF2B5EF4-FFF2-40B4-BE49-F238E27FC236}">
                  <a16:creationId xmlns:a16="http://schemas.microsoft.com/office/drawing/2014/main" id="{1DA43A8E-7C33-4202-A09A-2F3EAF97DC7E}"/>
                </a:ext>
              </a:extLst>
            </p:cNvPr>
            <p:cNvCxnSpPr>
              <a:cxnSpLocks/>
            </p:cNvCxnSpPr>
            <p:nvPr/>
          </p:nvCxnSpPr>
          <p:spPr>
            <a:xfrm>
              <a:off x="8743950" y="2416969"/>
              <a:ext cx="4139" cy="9518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직선 연결선 720">
              <a:extLst>
                <a:ext uri="{FF2B5EF4-FFF2-40B4-BE49-F238E27FC236}">
                  <a16:creationId xmlns:a16="http://schemas.microsoft.com/office/drawing/2014/main" id="{1C273489-3752-42FF-B065-86B9EE8C8F43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69" y="1973826"/>
              <a:ext cx="228609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직선 화살표 연결선 735">
              <a:extLst>
                <a:ext uri="{FF2B5EF4-FFF2-40B4-BE49-F238E27FC236}">
                  <a16:creationId xmlns:a16="http://schemas.microsoft.com/office/drawing/2014/main" id="{E62CA710-92A0-48E1-B6A5-A20E1E9BFABA}"/>
                </a:ext>
              </a:extLst>
            </p:cNvPr>
            <p:cNvCxnSpPr>
              <a:cxnSpLocks/>
              <a:endCxn id="688" idx="1"/>
            </p:cNvCxnSpPr>
            <p:nvPr/>
          </p:nvCxnSpPr>
          <p:spPr>
            <a:xfrm>
              <a:off x="10982325" y="1969294"/>
              <a:ext cx="333843" cy="288055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C3FC45AB-A6D5-4F85-BB7F-18E6BBE4CBF2}"/>
                </a:ext>
              </a:extLst>
            </p:cNvPr>
            <p:cNvSpPr/>
            <p:nvPr/>
          </p:nvSpPr>
          <p:spPr>
            <a:xfrm>
              <a:off x="6662099" y="2533207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8" name="정육면체 257">
              <a:extLst>
                <a:ext uri="{FF2B5EF4-FFF2-40B4-BE49-F238E27FC236}">
                  <a16:creationId xmlns:a16="http://schemas.microsoft.com/office/drawing/2014/main" id="{B30B18B3-B33E-4608-A208-7522B8E1DECD}"/>
                </a:ext>
              </a:extLst>
            </p:cNvPr>
            <p:cNvSpPr/>
            <p:nvPr/>
          </p:nvSpPr>
          <p:spPr>
            <a:xfrm>
              <a:off x="6884133" y="3043775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642B2445-D324-40C3-AC44-BE6FE242FB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6123" y="2819668"/>
              <a:ext cx="768515" cy="342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화살표 연결선 259">
              <a:extLst>
                <a:ext uri="{FF2B5EF4-FFF2-40B4-BE49-F238E27FC236}">
                  <a16:creationId xmlns:a16="http://schemas.microsoft.com/office/drawing/2014/main" id="{A09C9B06-A8B8-4D60-8423-681138B4A40A}"/>
                </a:ext>
              </a:extLst>
            </p:cNvPr>
            <p:cNvCxnSpPr>
              <a:cxnSpLocks/>
            </p:cNvCxnSpPr>
            <p:nvPr/>
          </p:nvCxnSpPr>
          <p:spPr>
            <a:xfrm>
              <a:off x="6905893" y="2823096"/>
              <a:ext cx="0" cy="29617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정육면체 261">
              <a:extLst>
                <a:ext uri="{FF2B5EF4-FFF2-40B4-BE49-F238E27FC236}">
                  <a16:creationId xmlns:a16="http://schemas.microsoft.com/office/drawing/2014/main" id="{E72D3E01-9A0A-4F23-AF1E-8AA53B87351D}"/>
                </a:ext>
              </a:extLst>
            </p:cNvPr>
            <p:cNvSpPr/>
            <p:nvPr/>
          </p:nvSpPr>
          <p:spPr>
            <a:xfrm>
              <a:off x="7035611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정육면체 262">
              <a:extLst>
                <a:ext uri="{FF2B5EF4-FFF2-40B4-BE49-F238E27FC236}">
                  <a16:creationId xmlns:a16="http://schemas.microsoft.com/office/drawing/2014/main" id="{EC33565C-B00D-483B-9C1F-9DF4C8AE0915}"/>
                </a:ext>
              </a:extLst>
            </p:cNvPr>
            <p:cNvSpPr/>
            <p:nvPr/>
          </p:nvSpPr>
          <p:spPr>
            <a:xfrm>
              <a:off x="7203709" y="332921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정육면체 263">
              <a:extLst>
                <a:ext uri="{FF2B5EF4-FFF2-40B4-BE49-F238E27FC236}">
                  <a16:creationId xmlns:a16="http://schemas.microsoft.com/office/drawing/2014/main" id="{FBA15BD9-3EEF-484A-B9FF-EE5EA091F1FB}"/>
                </a:ext>
              </a:extLst>
            </p:cNvPr>
            <p:cNvSpPr/>
            <p:nvPr/>
          </p:nvSpPr>
          <p:spPr>
            <a:xfrm>
              <a:off x="7338831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정육면체 264">
              <a:extLst>
                <a:ext uri="{FF2B5EF4-FFF2-40B4-BE49-F238E27FC236}">
                  <a16:creationId xmlns:a16="http://schemas.microsoft.com/office/drawing/2014/main" id="{8FAF252C-309B-46E6-8A03-DF2C9F32B44A}"/>
                </a:ext>
              </a:extLst>
            </p:cNvPr>
            <p:cNvSpPr/>
            <p:nvPr/>
          </p:nvSpPr>
          <p:spPr>
            <a:xfrm>
              <a:off x="7545157" y="2694353"/>
              <a:ext cx="226800" cy="648000"/>
            </a:xfrm>
            <a:prstGeom prst="cube">
              <a:avLst>
                <a:gd name="adj" fmla="val 56999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정육면체 265">
              <a:extLst>
                <a:ext uri="{FF2B5EF4-FFF2-40B4-BE49-F238E27FC236}">
                  <a16:creationId xmlns:a16="http://schemas.microsoft.com/office/drawing/2014/main" id="{FF40C8C6-378A-45D9-A169-2A38DEAD517B}"/>
                </a:ext>
              </a:extLst>
            </p:cNvPr>
            <p:cNvSpPr/>
            <p:nvPr/>
          </p:nvSpPr>
          <p:spPr>
            <a:xfrm>
              <a:off x="7654634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정육면체 266">
              <a:extLst>
                <a:ext uri="{FF2B5EF4-FFF2-40B4-BE49-F238E27FC236}">
                  <a16:creationId xmlns:a16="http://schemas.microsoft.com/office/drawing/2014/main" id="{05E6B34B-9885-4C29-A11A-4FFDE4DD32B7}"/>
                </a:ext>
              </a:extLst>
            </p:cNvPr>
            <p:cNvSpPr/>
            <p:nvPr/>
          </p:nvSpPr>
          <p:spPr>
            <a:xfrm>
              <a:off x="7809476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8" name="직선 화살표 연결선 267">
              <a:extLst>
                <a:ext uri="{FF2B5EF4-FFF2-40B4-BE49-F238E27FC236}">
                  <a16:creationId xmlns:a16="http://schemas.microsoft.com/office/drawing/2014/main" id="{E7C7D758-418F-482A-B150-2EFB10975D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1037" y="3482847"/>
              <a:ext cx="497" cy="26908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A86D5D87-E0C6-4536-A8BE-0D7B81543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0510" y="3734383"/>
              <a:ext cx="709340" cy="254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사각형: 둥근 모서리 270">
              <a:extLst>
                <a:ext uri="{FF2B5EF4-FFF2-40B4-BE49-F238E27FC236}">
                  <a16:creationId xmlns:a16="http://schemas.microsoft.com/office/drawing/2014/main" id="{82D1A4BF-CD98-427D-A435-9ACB92A0D2DF}"/>
                </a:ext>
              </a:extLst>
            </p:cNvPr>
            <p:cNvSpPr/>
            <p:nvPr/>
          </p:nvSpPr>
          <p:spPr>
            <a:xfrm>
              <a:off x="6653337" y="4654928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2" name="정육면체 271">
              <a:extLst>
                <a:ext uri="{FF2B5EF4-FFF2-40B4-BE49-F238E27FC236}">
                  <a16:creationId xmlns:a16="http://schemas.microsoft.com/office/drawing/2014/main" id="{7E5618DA-6FB0-413E-B28E-F1637AA8F435}"/>
                </a:ext>
              </a:extLst>
            </p:cNvPr>
            <p:cNvSpPr/>
            <p:nvPr/>
          </p:nvSpPr>
          <p:spPr>
            <a:xfrm>
              <a:off x="6875371" y="516549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43B652E0-5CC1-4EFB-B928-545883A43B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7361" y="4941389"/>
              <a:ext cx="768515" cy="342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FFDCFAD7-3C2C-44A6-8AB0-FDE31CA0A9F1}"/>
                </a:ext>
              </a:extLst>
            </p:cNvPr>
            <p:cNvCxnSpPr>
              <a:cxnSpLocks/>
            </p:cNvCxnSpPr>
            <p:nvPr/>
          </p:nvCxnSpPr>
          <p:spPr>
            <a:xfrm>
              <a:off x="6897131" y="4944817"/>
              <a:ext cx="0" cy="29617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정육면체 274">
              <a:extLst>
                <a:ext uri="{FF2B5EF4-FFF2-40B4-BE49-F238E27FC236}">
                  <a16:creationId xmlns:a16="http://schemas.microsoft.com/office/drawing/2014/main" id="{C02B7071-2443-410C-9079-1989506F233A}"/>
                </a:ext>
              </a:extLst>
            </p:cNvPr>
            <p:cNvSpPr/>
            <p:nvPr/>
          </p:nvSpPr>
          <p:spPr>
            <a:xfrm>
              <a:off x="7026849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정육면체 275">
              <a:extLst>
                <a:ext uri="{FF2B5EF4-FFF2-40B4-BE49-F238E27FC236}">
                  <a16:creationId xmlns:a16="http://schemas.microsoft.com/office/drawing/2014/main" id="{750B4E40-52C8-4EA0-AE23-43929DCEDDF8}"/>
                </a:ext>
              </a:extLst>
            </p:cNvPr>
            <p:cNvSpPr/>
            <p:nvPr/>
          </p:nvSpPr>
          <p:spPr>
            <a:xfrm>
              <a:off x="7194947" y="545093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정육면체 276">
              <a:extLst>
                <a:ext uri="{FF2B5EF4-FFF2-40B4-BE49-F238E27FC236}">
                  <a16:creationId xmlns:a16="http://schemas.microsoft.com/office/drawing/2014/main" id="{EA2CB817-40E5-441F-8E89-94CEEB969DC6}"/>
                </a:ext>
              </a:extLst>
            </p:cNvPr>
            <p:cNvSpPr/>
            <p:nvPr/>
          </p:nvSpPr>
          <p:spPr>
            <a:xfrm>
              <a:off x="7330069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정육면체 277">
              <a:extLst>
                <a:ext uri="{FF2B5EF4-FFF2-40B4-BE49-F238E27FC236}">
                  <a16:creationId xmlns:a16="http://schemas.microsoft.com/office/drawing/2014/main" id="{DAA0188B-CF54-4AF0-9557-979C404A8A2B}"/>
                </a:ext>
              </a:extLst>
            </p:cNvPr>
            <p:cNvSpPr/>
            <p:nvPr/>
          </p:nvSpPr>
          <p:spPr>
            <a:xfrm>
              <a:off x="7536395" y="4816074"/>
              <a:ext cx="226800" cy="648000"/>
            </a:xfrm>
            <a:prstGeom prst="cube">
              <a:avLst>
                <a:gd name="adj" fmla="val 56999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정육면체 280">
              <a:extLst>
                <a:ext uri="{FF2B5EF4-FFF2-40B4-BE49-F238E27FC236}">
                  <a16:creationId xmlns:a16="http://schemas.microsoft.com/office/drawing/2014/main" id="{45CE7E4D-B8F4-415E-AF41-BE539BC6B9CF}"/>
                </a:ext>
              </a:extLst>
            </p:cNvPr>
            <p:cNvSpPr/>
            <p:nvPr/>
          </p:nvSpPr>
          <p:spPr>
            <a:xfrm>
              <a:off x="7645872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정육면체 281">
              <a:extLst>
                <a:ext uri="{FF2B5EF4-FFF2-40B4-BE49-F238E27FC236}">
                  <a16:creationId xmlns:a16="http://schemas.microsoft.com/office/drawing/2014/main" id="{83E35662-6374-4206-A2DC-FEEBE1C562B6}"/>
                </a:ext>
              </a:extLst>
            </p:cNvPr>
            <p:cNvSpPr/>
            <p:nvPr/>
          </p:nvSpPr>
          <p:spPr>
            <a:xfrm>
              <a:off x="7800714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3" name="직선 화살표 연결선 282">
              <a:extLst>
                <a:ext uri="{FF2B5EF4-FFF2-40B4-BE49-F238E27FC236}">
                  <a16:creationId xmlns:a16="http://schemas.microsoft.com/office/drawing/2014/main" id="{F579C996-4AC7-4334-8642-C33E8E80CF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275" y="5604568"/>
              <a:ext cx="497" cy="26908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B6EFB4ED-32C5-4668-B064-9610F7E8E6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1748" y="5856104"/>
              <a:ext cx="709340" cy="254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왼쪽 대괄호 691">
              <a:extLst>
                <a:ext uri="{FF2B5EF4-FFF2-40B4-BE49-F238E27FC236}">
                  <a16:creationId xmlns:a16="http://schemas.microsoft.com/office/drawing/2014/main" id="{89F6D0BA-1532-4C39-A8FB-8EA2A60AD9AE}"/>
                </a:ext>
              </a:extLst>
            </p:cNvPr>
            <p:cNvSpPr/>
            <p:nvPr/>
          </p:nvSpPr>
          <p:spPr>
            <a:xfrm rot="2645234">
              <a:off x="10769743" y="3374128"/>
              <a:ext cx="133691" cy="350862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2" name="직선 연결선 321">
              <a:extLst>
                <a:ext uri="{FF2B5EF4-FFF2-40B4-BE49-F238E27FC236}">
                  <a16:creationId xmlns:a16="http://schemas.microsoft.com/office/drawing/2014/main" id="{6068A057-7D1A-4CF9-B0D4-E4D9BE3453B3}"/>
                </a:ext>
              </a:extLst>
            </p:cNvPr>
            <p:cNvCxnSpPr>
              <a:cxnSpLocks/>
              <a:stCxn id="308" idx="3"/>
            </p:cNvCxnSpPr>
            <p:nvPr/>
          </p:nvCxnSpPr>
          <p:spPr>
            <a:xfrm>
              <a:off x="8286925" y="1353882"/>
              <a:ext cx="4745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정육면체 357">
              <a:extLst>
                <a:ext uri="{FF2B5EF4-FFF2-40B4-BE49-F238E27FC236}">
                  <a16:creationId xmlns:a16="http://schemas.microsoft.com/office/drawing/2014/main" id="{74EA5A43-83E9-4294-956B-E0A549F3682E}"/>
                </a:ext>
              </a:extLst>
            </p:cNvPr>
            <p:cNvSpPr/>
            <p:nvPr/>
          </p:nvSpPr>
          <p:spPr>
            <a:xfrm>
              <a:off x="3046971" y="2641474"/>
              <a:ext cx="849025" cy="1346633"/>
            </a:xfrm>
            <a:prstGeom prst="cube">
              <a:avLst>
                <a:gd name="adj" fmla="val 40955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4CA986F9-3AC4-47D2-8BE3-E668487585C0}"/>
                </a:ext>
              </a:extLst>
            </p:cNvPr>
            <p:cNvCxnSpPr>
              <a:cxnSpLocks/>
              <a:endCxn id="296" idx="1"/>
            </p:cNvCxnSpPr>
            <p:nvPr/>
          </p:nvCxnSpPr>
          <p:spPr>
            <a:xfrm>
              <a:off x="3771433" y="3339514"/>
              <a:ext cx="60663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8" name="그룹 517">
              <a:extLst>
                <a:ext uri="{FF2B5EF4-FFF2-40B4-BE49-F238E27FC236}">
                  <a16:creationId xmlns:a16="http://schemas.microsoft.com/office/drawing/2014/main" id="{A016EA1F-479F-4BD2-8180-52F19B31051B}"/>
                </a:ext>
              </a:extLst>
            </p:cNvPr>
            <p:cNvGrpSpPr/>
            <p:nvPr/>
          </p:nvGrpSpPr>
          <p:grpSpPr>
            <a:xfrm>
              <a:off x="476019" y="1568772"/>
              <a:ext cx="2324675" cy="461665"/>
              <a:chOff x="554983" y="1513515"/>
              <a:chExt cx="2324675" cy="461665"/>
            </a:xfrm>
          </p:grpSpPr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A51D5C70-3243-47C7-8D62-39310CCCDE42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32467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/>
                  <a:t>Split buckets</a:t>
                </a:r>
                <a:endParaRPr lang="ko-KR" altLang="en-US" sz="2400" b="1" dirty="0"/>
              </a:p>
            </p:txBody>
          </p:sp>
          <p:grpSp>
            <p:nvGrpSpPr>
              <p:cNvPr id="515" name="그룹 514">
                <a:extLst>
                  <a:ext uri="{FF2B5EF4-FFF2-40B4-BE49-F238E27FC236}">
                    <a16:creationId xmlns:a16="http://schemas.microsoft.com/office/drawing/2014/main" id="{E3113018-24EB-44DB-8D0D-AFD3D7247819}"/>
                  </a:ext>
                </a:extLst>
              </p:cNvPr>
              <p:cNvGrpSpPr/>
              <p:nvPr/>
            </p:nvGrpSpPr>
            <p:grpSpPr>
              <a:xfrm>
                <a:off x="622003" y="1540228"/>
                <a:ext cx="319318" cy="369332"/>
                <a:chOff x="605334" y="1167608"/>
                <a:chExt cx="319318" cy="369332"/>
              </a:xfrm>
            </p:grpSpPr>
            <p:sp>
              <p:nvSpPr>
                <p:cNvPr id="513" name="타원 512">
                  <a:extLst>
                    <a:ext uri="{FF2B5EF4-FFF2-40B4-BE49-F238E27FC236}">
                      <a16:creationId xmlns:a16="http://schemas.microsoft.com/office/drawing/2014/main" id="{71668484-B06B-4E47-9A94-8B78FA48AFF6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DC4F6B4F-4998-4978-AB5E-CB979CE9A728}"/>
                    </a:ext>
                  </a:extLst>
                </p:cNvPr>
                <p:cNvSpPr txBox="1"/>
                <p:nvPr/>
              </p:nvSpPr>
              <p:spPr>
                <a:xfrm>
                  <a:off x="605334" y="1167608"/>
                  <a:ext cx="31931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2549D624-1F5A-4A01-A6CD-3E277FD0475D}"/>
                </a:ext>
              </a:extLst>
            </p:cNvPr>
            <p:cNvGrpSpPr/>
            <p:nvPr/>
          </p:nvGrpSpPr>
          <p:grpSpPr>
            <a:xfrm>
              <a:off x="2738028" y="2072682"/>
              <a:ext cx="319318" cy="369332"/>
              <a:chOff x="604474" y="1184206"/>
              <a:chExt cx="319318" cy="369332"/>
            </a:xfrm>
          </p:grpSpPr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6E99B13F-AE93-4D9A-92AB-E12D8562E83E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2BC97D8E-031C-425B-B823-67C2191331A1}"/>
                  </a:ext>
                </a:extLst>
              </p:cNvPr>
              <p:cNvSpPr txBox="1"/>
              <p:nvPr/>
            </p:nvSpPr>
            <p:spPr>
              <a:xfrm>
                <a:off x="604474" y="1184206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E9751509-7A27-4D73-AD0C-26F5F2E9C978}"/>
                </a:ext>
              </a:extLst>
            </p:cNvPr>
            <p:cNvGrpSpPr/>
            <p:nvPr/>
          </p:nvGrpSpPr>
          <p:grpSpPr>
            <a:xfrm>
              <a:off x="5991235" y="76799"/>
              <a:ext cx="319318" cy="369332"/>
              <a:chOff x="620179" y="1169387"/>
              <a:chExt cx="319318" cy="369332"/>
            </a:xfrm>
          </p:grpSpPr>
          <p:sp>
            <p:nvSpPr>
              <p:cNvPr id="378" name="타원 377">
                <a:extLst>
                  <a:ext uri="{FF2B5EF4-FFF2-40B4-BE49-F238E27FC236}">
                    <a16:creationId xmlns:a16="http://schemas.microsoft.com/office/drawing/2014/main" id="{0A80C67F-5DFC-46ED-8C45-6AAB77B41D33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6127C11F-D06B-4CA9-855D-91CFFF2E3EA5}"/>
                  </a:ext>
                </a:extLst>
              </p:cNvPr>
              <p:cNvSpPr txBox="1"/>
              <p:nvPr/>
            </p:nvSpPr>
            <p:spPr>
              <a:xfrm>
                <a:off x="620179" y="1169387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11F28387-E979-4FF5-B757-AFBF4FC107BD}"/>
                </a:ext>
              </a:extLst>
            </p:cNvPr>
            <p:cNvSpPr txBox="1"/>
            <p:nvPr/>
          </p:nvSpPr>
          <p:spPr>
            <a:xfrm>
              <a:off x="8972550" y="1417373"/>
              <a:ext cx="35926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Coarse-grained merge</a:t>
              </a:r>
              <a:endParaRPr lang="ko-KR" altLang="en-US" sz="2400" b="1" dirty="0"/>
            </a:p>
          </p:txBody>
        </p:sp>
        <p:grpSp>
          <p:nvGrpSpPr>
            <p:cNvPr id="380" name="그룹 379">
              <a:extLst>
                <a:ext uri="{FF2B5EF4-FFF2-40B4-BE49-F238E27FC236}">
                  <a16:creationId xmlns:a16="http://schemas.microsoft.com/office/drawing/2014/main" id="{BDD63C25-72F2-456B-8A48-B5ACAC5DCCC4}"/>
                </a:ext>
              </a:extLst>
            </p:cNvPr>
            <p:cNvGrpSpPr/>
            <p:nvPr/>
          </p:nvGrpSpPr>
          <p:grpSpPr>
            <a:xfrm>
              <a:off x="9051350" y="1443418"/>
              <a:ext cx="319318" cy="369332"/>
              <a:chOff x="592701" y="1178411"/>
              <a:chExt cx="319318" cy="369332"/>
            </a:xfrm>
          </p:grpSpPr>
          <p:sp>
            <p:nvSpPr>
              <p:cNvPr id="381" name="타원 380">
                <a:extLst>
                  <a:ext uri="{FF2B5EF4-FFF2-40B4-BE49-F238E27FC236}">
                    <a16:creationId xmlns:a16="http://schemas.microsoft.com/office/drawing/2014/main" id="{B4DC6C6C-54FA-4055-845F-61DB9F73CA79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02B36D4F-42BA-4730-BE10-91F0806CDE75}"/>
                  </a:ext>
                </a:extLst>
              </p:cNvPr>
              <p:cNvSpPr txBox="1"/>
              <p:nvPr/>
            </p:nvSpPr>
            <p:spPr>
              <a:xfrm>
                <a:off x="592701" y="1178411"/>
                <a:ext cx="3193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7B46D337-F8B7-4698-A4ED-48FDFE0E14B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756" y="2436019"/>
              <a:ext cx="2182020" cy="479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320A58A9-18A3-45EA-87B8-91667DFC43D4}"/>
                </a:ext>
              </a:extLst>
            </p:cNvPr>
            <p:cNvCxnSpPr>
              <a:cxnSpLocks/>
            </p:cNvCxnSpPr>
            <p:nvPr/>
          </p:nvCxnSpPr>
          <p:spPr>
            <a:xfrm>
              <a:off x="8739188" y="1323975"/>
              <a:ext cx="0" cy="67151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D77B8E7E-D92D-4141-940C-9C4E5B6A0135}"/>
                </a:ext>
              </a:extLst>
            </p:cNvPr>
            <p:cNvCxnSpPr>
              <a:cxnSpLocks/>
              <a:stCxn id="271" idx="3"/>
            </p:cNvCxnSpPr>
            <p:nvPr/>
          </p:nvCxnSpPr>
          <p:spPr>
            <a:xfrm>
              <a:off x="8273337" y="5464928"/>
              <a:ext cx="509861" cy="40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44F57480-D050-40C5-81E7-B2F40D0B52A3}"/>
                </a:ext>
              </a:extLst>
            </p:cNvPr>
            <p:cNvCxnSpPr>
              <a:cxnSpLocks/>
            </p:cNvCxnSpPr>
            <p:nvPr/>
          </p:nvCxnSpPr>
          <p:spPr>
            <a:xfrm>
              <a:off x="8723393" y="4059991"/>
              <a:ext cx="932576" cy="242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470DE3DA-868A-4423-9BBB-2D556A13DDF3}"/>
                </a:ext>
              </a:extLst>
            </p:cNvPr>
            <p:cNvCxnSpPr>
              <a:cxnSpLocks/>
            </p:cNvCxnSpPr>
            <p:nvPr/>
          </p:nvCxnSpPr>
          <p:spPr>
            <a:xfrm>
              <a:off x="9625203" y="3288101"/>
              <a:ext cx="3330" cy="80029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331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대체 처리 74">
            <a:extLst>
              <a:ext uri="{FF2B5EF4-FFF2-40B4-BE49-F238E27FC236}">
                <a16:creationId xmlns:a16="http://schemas.microsoft.com/office/drawing/2014/main" id="{50179B64-FE6B-4E51-8A9E-D36310294577}"/>
              </a:ext>
            </a:extLst>
          </p:cNvPr>
          <p:cNvSpPr/>
          <p:nvPr/>
        </p:nvSpPr>
        <p:spPr>
          <a:xfrm>
            <a:off x="9333601" y="2812859"/>
            <a:ext cx="1830077" cy="1103855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md.shuffle_batch</a:t>
            </a:r>
            <a:endParaRPr lang="ko-KR" altLang="en-US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76DF85CD-3319-4F9D-8033-A17A41E40EFA}"/>
              </a:ext>
            </a:extLst>
          </p:cNvPr>
          <p:cNvSpPr/>
          <p:nvPr/>
        </p:nvSpPr>
        <p:spPr>
          <a:xfrm>
            <a:off x="1547325" y="3014538"/>
            <a:ext cx="1356913" cy="70049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md.shuffle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888E054-EED7-4248-BFD3-18352376B082}"/>
              </a:ext>
            </a:extLst>
          </p:cNvPr>
          <p:cNvGrpSpPr/>
          <p:nvPr/>
        </p:nvGrpSpPr>
        <p:grpSpPr>
          <a:xfrm>
            <a:off x="470446" y="1771153"/>
            <a:ext cx="453429" cy="3315693"/>
            <a:chOff x="1264766" y="1857983"/>
            <a:chExt cx="459228" cy="427432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2EE11F3-C914-4C7F-AA0D-41A4B0135B7C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8FC47743-2335-4ECE-98AD-4A39378C2133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A38256B-13D2-43F6-BAA6-7CD888B85759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38DE81CC-3123-46CC-90B2-38079E205461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88DF0BD-652A-4A34-93CB-CDB45D376100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7B7FDBB-8882-42D9-AA92-9A34F2E1EE00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5413EF-673B-4B8A-A7B0-FE4231FD452A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8D1666F-2C94-421C-90BB-D8CA2CFAF7F4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B858D05-0235-4F49-B4C7-68363620C480}"/>
                </a:ext>
              </a:extLst>
            </p:cNvPr>
            <p:cNvSpPr/>
            <p:nvPr/>
          </p:nvSpPr>
          <p:spPr>
            <a:xfrm>
              <a:off x="1543994" y="5070636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3A1DD321-D0E4-45D0-96A5-DEB26A9BF5F9}"/>
              </a:ext>
            </a:extLst>
          </p:cNvPr>
          <p:cNvGrpSpPr/>
          <p:nvPr/>
        </p:nvGrpSpPr>
        <p:grpSpPr>
          <a:xfrm>
            <a:off x="3555645" y="1725795"/>
            <a:ext cx="447823" cy="3315693"/>
            <a:chOff x="1264766" y="1857983"/>
            <a:chExt cx="453550" cy="4274329"/>
          </a:xfrm>
          <a:solidFill>
            <a:schemeClr val="bg1">
              <a:lumMod val="85000"/>
            </a:schemeClr>
          </a:solidFill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6C3E522-286B-483E-A607-3FFC4DA2B82E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grpFill/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1E33847-FB10-449A-8D7F-0DD4943AC8EA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4D20831-2D37-473E-A14F-424BEDAB5A72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493267B1-DC59-431E-8801-A7E47591BA69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FF421F97-003E-4BA3-BEE7-BB988917B252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6FC2EC2-B992-4609-8E60-CAB0091B1ACD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4208116-AB10-45E2-82FE-EE1B8A8829E8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4473851-4B89-4F7E-B72B-7F0D23F0FA87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3DCCD0D-6AB7-4093-9872-C8E74D20F159}"/>
                </a:ext>
              </a:extLst>
            </p:cNvPr>
            <p:cNvSpPr/>
            <p:nvPr/>
          </p:nvSpPr>
          <p:spPr>
            <a:xfrm>
              <a:off x="1529523" y="5070636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8FB72D2-18EE-497D-A1D2-D051981DDB82}"/>
              </a:ext>
            </a:extLst>
          </p:cNvPr>
          <p:cNvSpPr/>
          <p:nvPr/>
        </p:nvSpPr>
        <p:spPr>
          <a:xfrm>
            <a:off x="956200" y="3251473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E67A8CB4-A110-4A6C-BA76-ADD552E61D90}"/>
              </a:ext>
            </a:extLst>
          </p:cNvPr>
          <p:cNvSpPr/>
          <p:nvPr/>
        </p:nvSpPr>
        <p:spPr>
          <a:xfrm>
            <a:off x="2958608" y="3243942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B3E63316-B7E1-4308-9580-D2B7778AA524}"/>
              </a:ext>
            </a:extLst>
          </p:cNvPr>
          <p:cNvSpPr/>
          <p:nvPr/>
        </p:nvSpPr>
        <p:spPr>
          <a:xfrm>
            <a:off x="5861523" y="3063360"/>
            <a:ext cx="1103091" cy="63545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Multi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9" name="순서도: 대체 처리 148">
            <a:extLst>
              <a:ext uri="{FF2B5EF4-FFF2-40B4-BE49-F238E27FC236}">
                <a16:creationId xmlns:a16="http://schemas.microsoft.com/office/drawing/2014/main" id="{D5F21121-D652-44B9-9CA9-427ED8237350}"/>
              </a:ext>
            </a:extLst>
          </p:cNvPr>
          <p:cNvSpPr/>
          <p:nvPr/>
        </p:nvSpPr>
        <p:spPr>
          <a:xfrm>
            <a:off x="7370002" y="1700638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113C35B-8EFF-4F67-9915-CB2024EBE2CB}"/>
              </a:ext>
            </a:extLst>
          </p:cNvPr>
          <p:cNvSpPr/>
          <p:nvPr/>
        </p:nvSpPr>
        <p:spPr>
          <a:xfrm>
            <a:off x="7698584" y="18461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5408DE-DE9C-4A4A-9CC3-777928967238}"/>
              </a:ext>
            </a:extLst>
          </p:cNvPr>
          <p:cNvSpPr/>
          <p:nvPr/>
        </p:nvSpPr>
        <p:spPr>
          <a:xfrm>
            <a:off x="4410916" y="3063360"/>
            <a:ext cx="1063597" cy="6354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 index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range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3C6BA6C0-20EB-44B5-B72E-0FDF9C5B81B7}"/>
              </a:ext>
            </a:extLst>
          </p:cNvPr>
          <p:cNvCxnSpPr>
            <a:cxnSpLocks/>
            <a:stCxn id="157" idx="3"/>
            <a:endCxn id="144" idx="1"/>
          </p:cNvCxnSpPr>
          <p:nvPr/>
        </p:nvCxnSpPr>
        <p:spPr>
          <a:xfrm flipV="1">
            <a:off x="5474513" y="3381087"/>
            <a:ext cx="38701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F8936C7A-4F57-4172-8F9D-4465081E047C}"/>
              </a:ext>
            </a:extLst>
          </p:cNvPr>
          <p:cNvCxnSpPr>
            <a:cxnSpLocks/>
            <a:stCxn id="144" idx="3"/>
            <a:endCxn id="149" idx="1"/>
          </p:cNvCxnSpPr>
          <p:nvPr/>
        </p:nvCxnSpPr>
        <p:spPr>
          <a:xfrm flipV="1">
            <a:off x="6964614" y="2028757"/>
            <a:ext cx="405388" cy="1352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순서도: 대체 처리 176">
            <a:extLst>
              <a:ext uri="{FF2B5EF4-FFF2-40B4-BE49-F238E27FC236}">
                <a16:creationId xmlns:a16="http://schemas.microsoft.com/office/drawing/2014/main" id="{421C7FE5-D503-40CB-AC0D-64DF24B65B2B}"/>
              </a:ext>
            </a:extLst>
          </p:cNvPr>
          <p:cNvSpPr/>
          <p:nvPr/>
        </p:nvSpPr>
        <p:spPr>
          <a:xfrm>
            <a:off x="7358920" y="2562062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1CEE686-B61A-400E-B409-E40F11C95B8D}"/>
              </a:ext>
            </a:extLst>
          </p:cNvPr>
          <p:cNvCxnSpPr>
            <a:cxnSpLocks/>
            <a:stCxn id="144" idx="3"/>
            <a:endCxn id="177" idx="1"/>
          </p:cNvCxnSpPr>
          <p:nvPr/>
        </p:nvCxnSpPr>
        <p:spPr>
          <a:xfrm flipV="1">
            <a:off x="6964614" y="2890181"/>
            <a:ext cx="394306" cy="490906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순서도: 대체 처리 180">
            <a:extLst>
              <a:ext uri="{FF2B5EF4-FFF2-40B4-BE49-F238E27FC236}">
                <a16:creationId xmlns:a16="http://schemas.microsoft.com/office/drawing/2014/main" id="{107A0EEA-8BA9-4A18-8DA6-447B1D5603D3}"/>
              </a:ext>
            </a:extLst>
          </p:cNvPr>
          <p:cNvSpPr/>
          <p:nvPr/>
        </p:nvSpPr>
        <p:spPr>
          <a:xfrm>
            <a:off x="7364021" y="3616516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25D10630-18B0-4E0F-98AE-F7718B96328E}"/>
              </a:ext>
            </a:extLst>
          </p:cNvPr>
          <p:cNvCxnSpPr>
            <a:cxnSpLocks/>
            <a:stCxn id="144" idx="3"/>
            <a:endCxn id="181" idx="1"/>
          </p:cNvCxnSpPr>
          <p:nvPr/>
        </p:nvCxnSpPr>
        <p:spPr>
          <a:xfrm>
            <a:off x="6964614" y="3381087"/>
            <a:ext cx="399407" cy="563548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순서도: 대체 처리 183">
            <a:extLst>
              <a:ext uri="{FF2B5EF4-FFF2-40B4-BE49-F238E27FC236}">
                <a16:creationId xmlns:a16="http://schemas.microsoft.com/office/drawing/2014/main" id="{D76F6F4F-D10B-4B1D-B8AE-3063F1DA806C}"/>
              </a:ext>
            </a:extLst>
          </p:cNvPr>
          <p:cNvSpPr/>
          <p:nvPr/>
        </p:nvSpPr>
        <p:spPr>
          <a:xfrm>
            <a:off x="7370001" y="4477940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557786C-CAEC-4E60-83ED-66E8E3D2749A}"/>
              </a:ext>
            </a:extLst>
          </p:cNvPr>
          <p:cNvCxnSpPr>
            <a:cxnSpLocks/>
            <a:stCxn id="144" idx="3"/>
            <a:endCxn id="184" idx="1"/>
          </p:cNvCxnSpPr>
          <p:nvPr/>
        </p:nvCxnSpPr>
        <p:spPr>
          <a:xfrm>
            <a:off x="6964614" y="3381087"/>
            <a:ext cx="405387" cy="142497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FEDF27AB-AE87-4A6D-84AD-2DD7D210270A}"/>
              </a:ext>
            </a:extLst>
          </p:cNvPr>
          <p:cNvCxnSpPr>
            <a:cxnSpLocks/>
            <a:stCxn id="138" idx="0"/>
            <a:endCxn id="157" idx="1"/>
          </p:cNvCxnSpPr>
          <p:nvPr/>
        </p:nvCxnSpPr>
        <p:spPr>
          <a:xfrm>
            <a:off x="4003468" y="2140257"/>
            <a:ext cx="407448" cy="124083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429AF2A-1EF1-4683-A9E5-14C72774C03F}"/>
              </a:ext>
            </a:extLst>
          </p:cNvPr>
          <p:cNvSpPr/>
          <p:nvPr/>
        </p:nvSpPr>
        <p:spPr>
          <a:xfrm>
            <a:off x="7711228" y="2705811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CE6CE73-F095-4674-A413-725A84CC0BE3}"/>
              </a:ext>
            </a:extLst>
          </p:cNvPr>
          <p:cNvSpPr/>
          <p:nvPr/>
        </p:nvSpPr>
        <p:spPr>
          <a:xfrm>
            <a:off x="7696590" y="3773275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AC8AE25-D4E7-4C73-8F71-7B177D718CE8}"/>
              </a:ext>
            </a:extLst>
          </p:cNvPr>
          <p:cNvSpPr/>
          <p:nvPr/>
        </p:nvSpPr>
        <p:spPr>
          <a:xfrm>
            <a:off x="7685384" y="46234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242207-C103-4DF9-A784-1F62C206F95F}"/>
              </a:ext>
            </a:extLst>
          </p:cNvPr>
          <p:cNvSpPr txBox="1"/>
          <p:nvPr/>
        </p:nvSpPr>
        <p:spPr>
          <a:xfrm>
            <a:off x="7422026" y="1246229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Data pipeline</a:t>
            </a:r>
            <a:endParaRPr lang="ko-KR" altLang="en-US" sz="1600" b="1" dirty="0"/>
          </a:p>
        </p:txBody>
      </p:sp>
      <p:cxnSp>
        <p:nvCxnSpPr>
          <p:cNvPr id="564" name="직선 화살표 연결선 563">
            <a:extLst>
              <a:ext uri="{FF2B5EF4-FFF2-40B4-BE49-F238E27FC236}">
                <a16:creationId xmlns:a16="http://schemas.microsoft.com/office/drawing/2014/main" id="{D747446D-F35B-49E2-9BF4-BF416DF4B860}"/>
              </a:ext>
            </a:extLst>
          </p:cNvPr>
          <p:cNvCxnSpPr>
            <a:cxnSpLocks/>
            <a:stCxn id="138" idx="0"/>
            <a:endCxn id="149" idx="1"/>
          </p:cNvCxnSpPr>
          <p:nvPr/>
        </p:nvCxnSpPr>
        <p:spPr>
          <a:xfrm flipV="1">
            <a:off x="4003468" y="2028757"/>
            <a:ext cx="3366534" cy="1115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4C823FF5-D955-40A4-8317-61C7B3D85E69}"/>
              </a:ext>
            </a:extLst>
          </p:cNvPr>
          <p:cNvCxnSpPr>
            <a:cxnSpLocks/>
            <a:stCxn id="139" idx="0"/>
            <a:endCxn id="177" idx="1"/>
          </p:cNvCxnSpPr>
          <p:nvPr/>
        </p:nvCxnSpPr>
        <p:spPr>
          <a:xfrm flipV="1">
            <a:off x="4003468" y="2890181"/>
            <a:ext cx="3355452" cy="789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F517CA63-6B37-4AF5-8735-4192BA15AF7A}"/>
              </a:ext>
            </a:extLst>
          </p:cNvPr>
          <p:cNvCxnSpPr>
            <a:cxnSpLocks/>
            <a:stCxn id="140" idx="0"/>
            <a:endCxn id="181" idx="1"/>
          </p:cNvCxnSpPr>
          <p:nvPr/>
        </p:nvCxnSpPr>
        <p:spPr>
          <a:xfrm>
            <a:off x="4003468" y="3798104"/>
            <a:ext cx="3360553" cy="14653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8DCFEE61-2471-4B21-A93D-3BA50FC4C69E}"/>
              </a:ext>
            </a:extLst>
          </p:cNvPr>
          <p:cNvCxnSpPr>
            <a:cxnSpLocks/>
            <a:stCxn id="141" idx="0"/>
            <a:endCxn id="184" idx="1"/>
          </p:cNvCxnSpPr>
          <p:nvPr/>
        </p:nvCxnSpPr>
        <p:spPr>
          <a:xfrm>
            <a:off x="4003468" y="4627027"/>
            <a:ext cx="3366533" cy="17903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>
            <a:extLst>
              <a:ext uri="{FF2B5EF4-FFF2-40B4-BE49-F238E27FC236}">
                <a16:creationId xmlns:a16="http://schemas.microsoft.com/office/drawing/2014/main" id="{C31866E7-16D5-47A2-9E64-4B33D7C71EBC}"/>
              </a:ext>
            </a:extLst>
          </p:cNvPr>
          <p:cNvSpPr txBox="1"/>
          <p:nvPr/>
        </p:nvSpPr>
        <p:spPr>
          <a:xfrm>
            <a:off x="9976095" y="252923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Train</a:t>
            </a:r>
            <a:endParaRPr lang="ko-KR" altLang="en-US" sz="14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367ADB5-7D8D-4422-9BFD-41CAA8C66744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8827749" y="2028757"/>
            <a:ext cx="479617" cy="133603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C6DDAEF-D993-451F-84B8-16B746AE2F43}"/>
              </a:ext>
            </a:extLst>
          </p:cNvPr>
          <p:cNvCxnSpPr>
            <a:cxnSpLocks/>
            <a:stCxn id="177" idx="3"/>
          </p:cNvCxnSpPr>
          <p:nvPr/>
        </p:nvCxnSpPr>
        <p:spPr>
          <a:xfrm>
            <a:off x="8816667" y="2890181"/>
            <a:ext cx="490699" cy="474606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381C2BF-F929-4257-8DC4-AACD84EA00B7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8821768" y="3364787"/>
            <a:ext cx="485598" cy="579848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54AB3A0-19B4-4630-A4CE-E260E22C0E27}"/>
              </a:ext>
            </a:extLst>
          </p:cNvPr>
          <p:cNvCxnSpPr>
            <a:cxnSpLocks/>
            <a:stCxn id="184" idx="3"/>
          </p:cNvCxnSpPr>
          <p:nvPr/>
        </p:nvCxnSpPr>
        <p:spPr>
          <a:xfrm flipV="1">
            <a:off x="8827748" y="3364787"/>
            <a:ext cx="479618" cy="1441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EC7D6D8-EC69-45BD-B7DB-FB26B742335F}"/>
              </a:ext>
            </a:extLst>
          </p:cNvPr>
          <p:cNvSpPr/>
          <p:nvPr/>
        </p:nvSpPr>
        <p:spPr>
          <a:xfrm>
            <a:off x="10182873" y="2973314"/>
            <a:ext cx="902463" cy="274681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Optimizer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D02C97AD-CE5A-4851-BDD7-BA7889EA777A}"/>
              </a:ext>
            </a:extLst>
          </p:cNvPr>
          <p:cNvSpPr/>
          <p:nvPr/>
        </p:nvSpPr>
        <p:spPr>
          <a:xfrm>
            <a:off x="9383557" y="3213898"/>
            <a:ext cx="720975" cy="266871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8A286596-1437-4DFA-8FDD-00BAAA95B102}"/>
              </a:ext>
            </a:extLst>
          </p:cNvPr>
          <p:cNvSpPr/>
          <p:nvPr/>
        </p:nvSpPr>
        <p:spPr>
          <a:xfrm>
            <a:off x="10182872" y="3419519"/>
            <a:ext cx="902463" cy="274681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707477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md.shuffle_batch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CB6ECD-6EEF-4D37-A599-AD95B07B1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9" y="1873104"/>
            <a:ext cx="5398959" cy="3111792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82236A02-5DF5-40DB-BD5C-43D47962CBCB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1GB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</a:t>
            </a:r>
            <a:r>
              <a:rPr lang="en-US" altLang="ko-KR" dirty="0"/>
              <a:t>dataset training performance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776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에서 제공하는 데이터 파이프라인 </a:t>
            </a:r>
            <a:r>
              <a:rPr lang="en-US" altLang="ko-KR" dirty="0"/>
              <a:t>API</a:t>
            </a:r>
          </a:p>
          <a:p>
            <a:r>
              <a:rPr lang="ko-KR" altLang="en-US" dirty="0"/>
              <a:t>간편한 구성</a:t>
            </a:r>
            <a:endParaRPr lang="en-US" altLang="ko-KR" dirty="0"/>
          </a:p>
          <a:p>
            <a:r>
              <a:rPr lang="ko-KR" altLang="en-US" dirty="0">
                <a:solidFill>
                  <a:schemeClr val="accent5"/>
                </a:solidFill>
              </a:rPr>
              <a:t>병렬처리</a:t>
            </a:r>
            <a:r>
              <a:rPr lang="en-US" altLang="ko-KR" b="1" dirty="0"/>
              <a:t>,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Prefetch </a:t>
            </a:r>
            <a:r>
              <a:rPr lang="ko-KR" altLang="en-US" dirty="0"/>
              <a:t>지원 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batch</a:t>
            </a:r>
            <a:r>
              <a:rPr lang="ko-KR" altLang="en-US" dirty="0"/>
              <a:t>단위 분할에 한함 </a:t>
            </a:r>
            <a:endParaRPr lang="en-US" altLang="ko-KR" dirty="0"/>
          </a:p>
          <a:p>
            <a:endParaRPr lang="en-US" altLang="ko-KR" b="1" dirty="0">
              <a:solidFill>
                <a:schemeClr val="accent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tf.data.dataset</a:t>
            </a:r>
            <a:endParaRPr lang="ko-KR" altLang="en-US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99AA77B9-DF10-4F1F-A407-74ED911ED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12" y="3358877"/>
            <a:ext cx="4687028" cy="2779715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5C3BF8D8-619D-4253-80A5-61CBCD4276B0}"/>
              </a:ext>
            </a:extLst>
          </p:cNvPr>
          <p:cNvSpPr txBox="1"/>
          <p:nvPr/>
        </p:nvSpPr>
        <p:spPr>
          <a:xfrm>
            <a:off x="6708912" y="6073140"/>
            <a:ext cx="567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Jiri </a:t>
            </a:r>
            <a:r>
              <a:rPr lang="en-US" altLang="ko-KR" sz="1100" dirty="0" err="1">
                <a:solidFill>
                  <a:schemeClr val="accent5"/>
                </a:solidFill>
              </a:rPr>
              <a:t>Simsa</a:t>
            </a:r>
            <a:r>
              <a:rPr lang="en-US" altLang="ko-KR" sz="1100" dirty="0">
                <a:solidFill>
                  <a:schemeClr val="accent5"/>
                </a:solidFill>
              </a:rPr>
              <a:t>, Google, https://www.slideshare.net/Alluxio/tfdata-tensorflow-input-pipeline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md.shuffle_batch</a:t>
            </a:r>
            <a:r>
              <a:rPr lang="en-US" altLang="ko-KR" dirty="0"/>
              <a:t> (Lock </a:t>
            </a:r>
            <a:r>
              <a:rPr lang="en-US" altLang="ko-KR" dirty="0" err="1"/>
              <a:t>contension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76DF85CD-3319-4F9D-8033-A17A41E40EFA}"/>
              </a:ext>
            </a:extLst>
          </p:cNvPr>
          <p:cNvSpPr/>
          <p:nvPr/>
        </p:nvSpPr>
        <p:spPr>
          <a:xfrm>
            <a:off x="1547325" y="3014538"/>
            <a:ext cx="1356913" cy="70049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md.shuffle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888E054-EED7-4248-BFD3-18352376B082}"/>
              </a:ext>
            </a:extLst>
          </p:cNvPr>
          <p:cNvGrpSpPr/>
          <p:nvPr/>
        </p:nvGrpSpPr>
        <p:grpSpPr>
          <a:xfrm>
            <a:off x="470446" y="1771153"/>
            <a:ext cx="453429" cy="3315693"/>
            <a:chOff x="1264766" y="1857983"/>
            <a:chExt cx="459228" cy="427432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2EE11F3-C914-4C7F-AA0D-41A4B0135B7C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8FC47743-2335-4ECE-98AD-4A39378C2133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A38256B-13D2-43F6-BAA6-7CD888B85759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38DE81CC-3123-46CC-90B2-38079E205461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88DF0BD-652A-4A34-93CB-CDB45D376100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7B7FDBB-8882-42D9-AA92-9A34F2E1EE00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5413EF-673B-4B8A-A7B0-FE4231FD452A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8D1666F-2C94-421C-90BB-D8CA2CFAF7F4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B858D05-0235-4F49-B4C7-68363620C480}"/>
                </a:ext>
              </a:extLst>
            </p:cNvPr>
            <p:cNvSpPr/>
            <p:nvPr/>
          </p:nvSpPr>
          <p:spPr>
            <a:xfrm>
              <a:off x="1543994" y="5070636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3A1DD321-D0E4-45D0-96A5-DEB26A9BF5F9}"/>
              </a:ext>
            </a:extLst>
          </p:cNvPr>
          <p:cNvGrpSpPr/>
          <p:nvPr/>
        </p:nvGrpSpPr>
        <p:grpSpPr>
          <a:xfrm>
            <a:off x="3555645" y="1725795"/>
            <a:ext cx="447823" cy="3315693"/>
            <a:chOff x="1264766" y="1857983"/>
            <a:chExt cx="453550" cy="4274329"/>
          </a:xfrm>
          <a:solidFill>
            <a:schemeClr val="bg1">
              <a:lumMod val="85000"/>
            </a:schemeClr>
          </a:solidFill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6C3E522-286B-483E-A607-3FFC4DA2B82E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grpFill/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1E33847-FB10-449A-8D7F-0DD4943AC8EA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4D20831-2D37-473E-A14F-424BEDAB5A72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493267B1-DC59-431E-8801-A7E47591BA69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FF421F97-003E-4BA3-BEE7-BB988917B252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6FC2EC2-B992-4609-8E60-CAB0091B1ACD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4208116-AB10-45E2-82FE-EE1B8A8829E8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4473851-4B89-4F7E-B72B-7F0D23F0FA87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3DCCD0D-6AB7-4093-9872-C8E74D20F159}"/>
                </a:ext>
              </a:extLst>
            </p:cNvPr>
            <p:cNvSpPr/>
            <p:nvPr/>
          </p:nvSpPr>
          <p:spPr>
            <a:xfrm>
              <a:off x="1529523" y="5070636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8FB72D2-18EE-497D-A1D2-D051981DDB82}"/>
              </a:ext>
            </a:extLst>
          </p:cNvPr>
          <p:cNvSpPr/>
          <p:nvPr/>
        </p:nvSpPr>
        <p:spPr>
          <a:xfrm>
            <a:off x="956200" y="3251473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E67A8CB4-A110-4A6C-BA76-ADD552E61D90}"/>
              </a:ext>
            </a:extLst>
          </p:cNvPr>
          <p:cNvSpPr/>
          <p:nvPr/>
        </p:nvSpPr>
        <p:spPr>
          <a:xfrm>
            <a:off x="2958608" y="3243942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F22E4927-7B69-4BAD-8534-9DE05E0E19A1}"/>
              </a:ext>
            </a:extLst>
          </p:cNvPr>
          <p:cNvSpPr/>
          <p:nvPr/>
        </p:nvSpPr>
        <p:spPr>
          <a:xfrm>
            <a:off x="10772323" y="3100228"/>
            <a:ext cx="1102477" cy="62185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object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B3E63316-B7E1-4308-9580-D2B7778AA524}"/>
              </a:ext>
            </a:extLst>
          </p:cNvPr>
          <p:cNvSpPr/>
          <p:nvPr/>
        </p:nvSpPr>
        <p:spPr>
          <a:xfrm>
            <a:off x="5861523" y="3063360"/>
            <a:ext cx="1103091" cy="63545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Multi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9" name="순서도: 대체 처리 148">
            <a:extLst>
              <a:ext uri="{FF2B5EF4-FFF2-40B4-BE49-F238E27FC236}">
                <a16:creationId xmlns:a16="http://schemas.microsoft.com/office/drawing/2014/main" id="{D5F21121-D652-44B9-9CA9-427ED8237350}"/>
              </a:ext>
            </a:extLst>
          </p:cNvPr>
          <p:cNvSpPr/>
          <p:nvPr/>
        </p:nvSpPr>
        <p:spPr>
          <a:xfrm>
            <a:off x="7370002" y="1700638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113C35B-8EFF-4F67-9915-CB2024EBE2CB}"/>
              </a:ext>
            </a:extLst>
          </p:cNvPr>
          <p:cNvSpPr/>
          <p:nvPr/>
        </p:nvSpPr>
        <p:spPr>
          <a:xfrm>
            <a:off x="7698584" y="18461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5408DE-DE9C-4A4A-9CC3-777928967238}"/>
              </a:ext>
            </a:extLst>
          </p:cNvPr>
          <p:cNvSpPr/>
          <p:nvPr/>
        </p:nvSpPr>
        <p:spPr>
          <a:xfrm>
            <a:off x="4410916" y="3063360"/>
            <a:ext cx="1063597" cy="6354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 index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range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3C6BA6C0-20EB-44B5-B72E-0FDF9C5B81B7}"/>
              </a:ext>
            </a:extLst>
          </p:cNvPr>
          <p:cNvCxnSpPr>
            <a:cxnSpLocks/>
            <a:stCxn id="157" idx="3"/>
            <a:endCxn id="144" idx="1"/>
          </p:cNvCxnSpPr>
          <p:nvPr/>
        </p:nvCxnSpPr>
        <p:spPr>
          <a:xfrm flipV="1">
            <a:off x="5474513" y="3381087"/>
            <a:ext cx="38701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F8936C7A-4F57-4172-8F9D-4465081E047C}"/>
              </a:ext>
            </a:extLst>
          </p:cNvPr>
          <p:cNvCxnSpPr>
            <a:cxnSpLocks/>
            <a:stCxn id="144" idx="3"/>
            <a:endCxn id="149" idx="1"/>
          </p:cNvCxnSpPr>
          <p:nvPr/>
        </p:nvCxnSpPr>
        <p:spPr>
          <a:xfrm flipV="1">
            <a:off x="6964614" y="2028757"/>
            <a:ext cx="405388" cy="1352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순서도: 대체 처리 176">
            <a:extLst>
              <a:ext uri="{FF2B5EF4-FFF2-40B4-BE49-F238E27FC236}">
                <a16:creationId xmlns:a16="http://schemas.microsoft.com/office/drawing/2014/main" id="{421C7FE5-D503-40CB-AC0D-64DF24B65B2B}"/>
              </a:ext>
            </a:extLst>
          </p:cNvPr>
          <p:cNvSpPr/>
          <p:nvPr/>
        </p:nvSpPr>
        <p:spPr>
          <a:xfrm>
            <a:off x="7358920" y="2562062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1CEE686-B61A-400E-B409-E40F11C95B8D}"/>
              </a:ext>
            </a:extLst>
          </p:cNvPr>
          <p:cNvCxnSpPr>
            <a:cxnSpLocks/>
            <a:stCxn id="144" idx="3"/>
            <a:endCxn id="177" idx="1"/>
          </p:cNvCxnSpPr>
          <p:nvPr/>
        </p:nvCxnSpPr>
        <p:spPr>
          <a:xfrm flipV="1">
            <a:off x="6964614" y="2890181"/>
            <a:ext cx="394306" cy="490906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순서도: 대체 처리 180">
            <a:extLst>
              <a:ext uri="{FF2B5EF4-FFF2-40B4-BE49-F238E27FC236}">
                <a16:creationId xmlns:a16="http://schemas.microsoft.com/office/drawing/2014/main" id="{107A0EEA-8BA9-4A18-8DA6-447B1D5603D3}"/>
              </a:ext>
            </a:extLst>
          </p:cNvPr>
          <p:cNvSpPr/>
          <p:nvPr/>
        </p:nvSpPr>
        <p:spPr>
          <a:xfrm>
            <a:off x="7364021" y="3616516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25D10630-18B0-4E0F-98AE-F7718B96328E}"/>
              </a:ext>
            </a:extLst>
          </p:cNvPr>
          <p:cNvCxnSpPr>
            <a:cxnSpLocks/>
            <a:stCxn id="144" idx="3"/>
            <a:endCxn id="181" idx="1"/>
          </p:cNvCxnSpPr>
          <p:nvPr/>
        </p:nvCxnSpPr>
        <p:spPr>
          <a:xfrm>
            <a:off x="6964614" y="3381087"/>
            <a:ext cx="399407" cy="563548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순서도: 대체 처리 183">
            <a:extLst>
              <a:ext uri="{FF2B5EF4-FFF2-40B4-BE49-F238E27FC236}">
                <a16:creationId xmlns:a16="http://schemas.microsoft.com/office/drawing/2014/main" id="{D76F6F4F-D10B-4B1D-B8AE-3063F1DA806C}"/>
              </a:ext>
            </a:extLst>
          </p:cNvPr>
          <p:cNvSpPr/>
          <p:nvPr/>
        </p:nvSpPr>
        <p:spPr>
          <a:xfrm>
            <a:off x="7370001" y="4477940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557786C-CAEC-4E60-83ED-66E8E3D2749A}"/>
              </a:ext>
            </a:extLst>
          </p:cNvPr>
          <p:cNvCxnSpPr>
            <a:cxnSpLocks/>
            <a:stCxn id="144" idx="3"/>
            <a:endCxn id="184" idx="1"/>
          </p:cNvCxnSpPr>
          <p:nvPr/>
        </p:nvCxnSpPr>
        <p:spPr>
          <a:xfrm>
            <a:off x="6964614" y="3381087"/>
            <a:ext cx="405387" cy="142497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FEDF27AB-AE87-4A6D-84AD-2DD7D210270A}"/>
              </a:ext>
            </a:extLst>
          </p:cNvPr>
          <p:cNvCxnSpPr>
            <a:cxnSpLocks/>
            <a:stCxn id="138" idx="0"/>
            <a:endCxn id="157" idx="1"/>
          </p:cNvCxnSpPr>
          <p:nvPr/>
        </p:nvCxnSpPr>
        <p:spPr>
          <a:xfrm>
            <a:off x="4003468" y="2140257"/>
            <a:ext cx="407448" cy="124083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429AF2A-1EF1-4683-A9E5-14C72774C03F}"/>
              </a:ext>
            </a:extLst>
          </p:cNvPr>
          <p:cNvSpPr/>
          <p:nvPr/>
        </p:nvSpPr>
        <p:spPr>
          <a:xfrm>
            <a:off x="7711228" y="2705811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CE6CE73-F095-4674-A413-725A84CC0BE3}"/>
              </a:ext>
            </a:extLst>
          </p:cNvPr>
          <p:cNvSpPr/>
          <p:nvPr/>
        </p:nvSpPr>
        <p:spPr>
          <a:xfrm>
            <a:off x="7696590" y="3773275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AC8AE25-D4E7-4C73-8F71-7B177D718CE8}"/>
              </a:ext>
            </a:extLst>
          </p:cNvPr>
          <p:cNvSpPr/>
          <p:nvPr/>
        </p:nvSpPr>
        <p:spPr>
          <a:xfrm>
            <a:off x="7685384" y="46234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E5139786-BEA3-4290-990D-C64B16E83286}"/>
              </a:ext>
            </a:extLst>
          </p:cNvPr>
          <p:cNvCxnSpPr>
            <a:cxnSpLocks/>
            <a:stCxn id="150" idx="3"/>
            <a:endCxn id="540" idx="0"/>
          </p:cNvCxnSpPr>
          <p:nvPr/>
        </p:nvCxnSpPr>
        <p:spPr>
          <a:xfrm>
            <a:off x="8491192" y="2028758"/>
            <a:ext cx="1305853" cy="1043892"/>
          </a:xfrm>
          <a:prstGeom prst="bentConnector2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9242207-C103-4DF9-A784-1F62C206F95F}"/>
              </a:ext>
            </a:extLst>
          </p:cNvPr>
          <p:cNvSpPr txBox="1"/>
          <p:nvPr/>
        </p:nvSpPr>
        <p:spPr>
          <a:xfrm>
            <a:off x="7422026" y="1246229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Data pipeline</a:t>
            </a:r>
            <a:endParaRPr lang="ko-KR" altLang="en-US" sz="1600" b="1" dirty="0"/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4DAB058D-3FC7-4B6D-B465-FEC8B5A1F696}"/>
              </a:ext>
            </a:extLst>
          </p:cNvPr>
          <p:cNvSpPr/>
          <p:nvPr/>
        </p:nvSpPr>
        <p:spPr>
          <a:xfrm>
            <a:off x="9338652" y="3072650"/>
            <a:ext cx="916786" cy="642386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Lock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acquire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17D71959-C486-463E-BB0C-53BE13FC46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32743" y="3075456"/>
            <a:ext cx="303883" cy="975278"/>
          </a:xfrm>
          <a:prstGeom prst="bentConnector4">
            <a:avLst>
              <a:gd name="adj1" fmla="val -75226"/>
              <a:gd name="adj2" fmla="val 73501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TextBox 551">
            <a:extLst>
              <a:ext uri="{FF2B5EF4-FFF2-40B4-BE49-F238E27FC236}">
                <a16:creationId xmlns:a16="http://schemas.microsoft.com/office/drawing/2014/main" id="{CF472D9A-BC6E-427C-B3F5-CB10BE82F512}"/>
              </a:ext>
            </a:extLst>
          </p:cNvPr>
          <p:cNvSpPr txBox="1"/>
          <p:nvPr/>
        </p:nvSpPr>
        <p:spPr>
          <a:xfrm>
            <a:off x="8827748" y="1734224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Preemption</a:t>
            </a:r>
            <a:endParaRPr lang="ko-KR" altLang="en-US" sz="1400" b="1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4268D12D-126C-49F2-BC36-FB4AC26F08D4}"/>
              </a:ext>
            </a:extLst>
          </p:cNvPr>
          <p:cNvSpPr txBox="1"/>
          <p:nvPr/>
        </p:nvSpPr>
        <p:spPr>
          <a:xfrm>
            <a:off x="8792196" y="274092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wait</a:t>
            </a:r>
            <a:endParaRPr lang="ko-KR" altLang="en-US" sz="1400" b="1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600D0EF-B27F-427B-8B97-76CBDDC26B91}"/>
              </a:ext>
            </a:extLst>
          </p:cNvPr>
          <p:cNvSpPr txBox="1"/>
          <p:nvPr/>
        </p:nvSpPr>
        <p:spPr>
          <a:xfrm>
            <a:off x="8806134" y="377310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wait</a:t>
            </a:r>
            <a:endParaRPr lang="ko-KR" altLang="en-US" sz="1400" b="1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DC39D99-F2CF-42C6-A2AB-587283E89C7F}"/>
              </a:ext>
            </a:extLst>
          </p:cNvPr>
          <p:cNvSpPr txBox="1"/>
          <p:nvPr/>
        </p:nvSpPr>
        <p:spPr>
          <a:xfrm>
            <a:off x="8806134" y="465216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wait</a:t>
            </a:r>
            <a:endParaRPr lang="ko-KR" altLang="en-US" sz="1400" b="1" dirty="0"/>
          </a:p>
        </p:txBody>
      </p:sp>
      <p:cxnSp>
        <p:nvCxnSpPr>
          <p:cNvPr id="564" name="직선 화살표 연결선 563">
            <a:extLst>
              <a:ext uri="{FF2B5EF4-FFF2-40B4-BE49-F238E27FC236}">
                <a16:creationId xmlns:a16="http://schemas.microsoft.com/office/drawing/2014/main" id="{D747446D-F35B-49E2-9BF4-BF416DF4B860}"/>
              </a:ext>
            </a:extLst>
          </p:cNvPr>
          <p:cNvCxnSpPr>
            <a:cxnSpLocks/>
            <a:stCxn id="138" idx="0"/>
            <a:endCxn id="149" idx="1"/>
          </p:cNvCxnSpPr>
          <p:nvPr/>
        </p:nvCxnSpPr>
        <p:spPr>
          <a:xfrm flipV="1">
            <a:off x="4003468" y="2028757"/>
            <a:ext cx="3366534" cy="1115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4C823FF5-D955-40A4-8317-61C7B3D85E69}"/>
              </a:ext>
            </a:extLst>
          </p:cNvPr>
          <p:cNvCxnSpPr>
            <a:cxnSpLocks/>
            <a:stCxn id="139" idx="0"/>
            <a:endCxn id="177" idx="1"/>
          </p:cNvCxnSpPr>
          <p:nvPr/>
        </p:nvCxnSpPr>
        <p:spPr>
          <a:xfrm flipV="1">
            <a:off x="4003468" y="2890181"/>
            <a:ext cx="3355452" cy="789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F517CA63-6B37-4AF5-8735-4192BA15AF7A}"/>
              </a:ext>
            </a:extLst>
          </p:cNvPr>
          <p:cNvCxnSpPr>
            <a:cxnSpLocks/>
            <a:stCxn id="140" idx="0"/>
            <a:endCxn id="181" idx="1"/>
          </p:cNvCxnSpPr>
          <p:nvPr/>
        </p:nvCxnSpPr>
        <p:spPr>
          <a:xfrm>
            <a:off x="4003468" y="3798104"/>
            <a:ext cx="3360553" cy="14653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8DCFEE61-2471-4B21-A93D-3BA50FC4C69E}"/>
              </a:ext>
            </a:extLst>
          </p:cNvPr>
          <p:cNvCxnSpPr>
            <a:cxnSpLocks/>
            <a:stCxn id="141" idx="0"/>
            <a:endCxn id="184" idx="1"/>
          </p:cNvCxnSpPr>
          <p:nvPr/>
        </p:nvCxnSpPr>
        <p:spPr>
          <a:xfrm>
            <a:off x="4003468" y="4627027"/>
            <a:ext cx="3366533" cy="17903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>
            <a:extLst>
              <a:ext uri="{FF2B5EF4-FFF2-40B4-BE49-F238E27FC236}">
                <a16:creationId xmlns:a16="http://schemas.microsoft.com/office/drawing/2014/main" id="{C31866E7-16D5-47A2-9E64-4B33D7C71EBC}"/>
              </a:ext>
            </a:extLst>
          </p:cNvPr>
          <p:cNvSpPr txBox="1"/>
          <p:nvPr/>
        </p:nvSpPr>
        <p:spPr>
          <a:xfrm>
            <a:off x="11025242" y="275558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Train</a:t>
            </a:r>
            <a:endParaRPr lang="ko-KR" altLang="en-US" sz="1400" b="1" dirty="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ADF20F7-5A65-4F03-AEE7-9A11B386CA4E}"/>
              </a:ext>
            </a:extLst>
          </p:cNvPr>
          <p:cNvCxnSpPr/>
          <p:nvPr/>
        </p:nvCxnSpPr>
        <p:spPr>
          <a:xfrm>
            <a:off x="10402349" y="976673"/>
            <a:ext cx="0" cy="505017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8EFBA-EAFC-459E-A5D0-2ED77989605B}"/>
              </a:ext>
            </a:extLst>
          </p:cNvPr>
          <p:cNvSpPr txBox="1"/>
          <p:nvPr/>
        </p:nvSpPr>
        <p:spPr>
          <a:xfrm>
            <a:off x="10441944" y="90299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GPU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41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Train per thread</a:t>
            </a:r>
            <a:endParaRPr lang="ko-KR" altLang="en-US" dirty="0"/>
          </a:p>
        </p:txBody>
      </p:sp>
      <p:sp>
        <p:nvSpPr>
          <p:cNvPr id="118" name="내용 개체 틀 2">
            <a:extLst>
              <a:ext uri="{FF2B5EF4-FFF2-40B4-BE49-F238E27FC236}">
                <a16:creationId xmlns:a16="http://schemas.microsoft.com/office/drawing/2014/main" id="{B735F5F6-70DD-4E31-851A-34065385789E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model </a:t>
            </a:r>
            <a:r>
              <a:rPr lang="ko-KR" altLang="en-US" dirty="0"/>
              <a:t>인스턴스를 각 </a:t>
            </a:r>
            <a:r>
              <a:rPr lang="en-US" altLang="ko-KR" dirty="0"/>
              <a:t>Thread</a:t>
            </a:r>
            <a:r>
              <a:rPr lang="ko-KR" altLang="en-US" dirty="0"/>
              <a:t>로 할당</a:t>
            </a:r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별 개별학습</a:t>
            </a:r>
            <a:endParaRPr lang="en-US" altLang="ko-KR" dirty="0"/>
          </a:p>
          <a:p>
            <a:pPr lvl="1"/>
            <a:r>
              <a:rPr lang="en-US" altLang="ko-KR" dirty="0"/>
              <a:t>4 Thread </a:t>
            </a:r>
            <a:r>
              <a:rPr lang="ko-KR" altLang="en-US" dirty="0"/>
              <a:t>→ </a:t>
            </a:r>
            <a:r>
              <a:rPr lang="en-US" altLang="ko-KR" dirty="0"/>
              <a:t>4 train model</a:t>
            </a:r>
          </a:p>
          <a:p>
            <a:r>
              <a:rPr lang="en-US" altLang="ko-KR" dirty="0"/>
              <a:t>Training data prefetch</a:t>
            </a:r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번째 </a:t>
            </a:r>
            <a:r>
              <a:rPr lang="en-US" altLang="ko-KR" dirty="0"/>
              <a:t>epoch </a:t>
            </a:r>
            <a:r>
              <a:rPr lang="ko-KR" altLang="en-US" dirty="0"/>
              <a:t>훈련 중 </a:t>
            </a:r>
            <a:r>
              <a:rPr lang="en-US" altLang="ko-KR" dirty="0"/>
              <a:t>N+1 </a:t>
            </a:r>
            <a:r>
              <a:rPr lang="ko-KR" altLang="en-US" dirty="0"/>
              <a:t>번째 훈련데이터 </a:t>
            </a:r>
            <a:r>
              <a:rPr lang="ko-KR" altLang="en-US" dirty="0" err="1"/>
              <a:t>셔플</a:t>
            </a:r>
            <a:r>
              <a:rPr lang="en-US" altLang="ko-KR" dirty="0"/>
              <a:t> &amp; Enqueue</a:t>
            </a:r>
          </a:p>
          <a:p>
            <a:r>
              <a:rPr lang="en-US" altLang="ko-KR" dirty="0"/>
              <a:t>Epoch </a:t>
            </a:r>
            <a:r>
              <a:rPr lang="ko-KR" altLang="en-US" dirty="0"/>
              <a:t>마다 각 </a:t>
            </a:r>
            <a:r>
              <a:rPr lang="en-US" altLang="ko-KR" dirty="0"/>
              <a:t>model loss,</a:t>
            </a:r>
            <a:r>
              <a:rPr lang="ko-KR" altLang="en-US" dirty="0"/>
              <a:t> </a:t>
            </a:r>
            <a:r>
              <a:rPr lang="en-US" altLang="ko-KR" dirty="0"/>
              <a:t>accuracy </a:t>
            </a:r>
            <a:r>
              <a:rPr lang="ko-KR" altLang="en-US" dirty="0"/>
              <a:t>평균값 산출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06297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C5D14-C33C-4520-8B8C-26C5E32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Epoch 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D8671-1F87-4E60-A04B-F395203A0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601" name="순서도: 대체 처리 600">
            <a:extLst>
              <a:ext uri="{FF2B5EF4-FFF2-40B4-BE49-F238E27FC236}">
                <a16:creationId xmlns:a16="http://schemas.microsoft.com/office/drawing/2014/main" id="{BEBA29BA-9769-4C82-A6D7-3FF08AC49AA0}"/>
              </a:ext>
            </a:extLst>
          </p:cNvPr>
          <p:cNvSpPr/>
          <p:nvPr/>
        </p:nvSpPr>
        <p:spPr>
          <a:xfrm>
            <a:off x="8292493" y="534970"/>
            <a:ext cx="1457747" cy="1092108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C62C8BDB-6D31-4D33-8791-9CF5F9B2C932}"/>
              </a:ext>
            </a:extLst>
          </p:cNvPr>
          <p:cNvCxnSpPr>
            <a:cxnSpLocks/>
            <a:stCxn id="659" idx="3"/>
            <a:endCxn id="704" idx="1"/>
          </p:cNvCxnSpPr>
          <p:nvPr/>
        </p:nvCxnSpPr>
        <p:spPr>
          <a:xfrm>
            <a:off x="8885746" y="872950"/>
            <a:ext cx="223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2" name="TextBox 621">
            <a:extLst>
              <a:ext uri="{FF2B5EF4-FFF2-40B4-BE49-F238E27FC236}">
                <a16:creationId xmlns:a16="http://schemas.microsoft.com/office/drawing/2014/main" id="{5609DA36-162C-4A53-9EE4-011CA2DC463D}"/>
              </a:ext>
            </a:extLst>
          </p:cNvPr>
          <p:cNvSpPr txBox="1"/>
          <p:nvPr/>
        </p:nvSpPr>
        <p:spPr>
          <a:xfrm>
            <a:off x="8677737" y="178470"/>
            <a:ext cx="70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</a:t>
            </a: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C2094C54-5C0C-4D0F-AFEE-F5E601757E8A}"/>
              </a:ext>
            </a:extLst>
          </p:cNvPr>
          <p:cNvSpPr/>
          <p:nvPr/>
        </p:nvSpPr>
        <p:spPr>
          <a:xfrm>
            <a:off x="8358110" y="729135"/>
            <a:ext cx="527636" cy="28762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Batch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8F45B2E6-3495-44D3-A1BB-6458D83573D5}"/>
              </a:ext>
            </a:extLst>
          </p:cNvPr>
          <p:cNvSpPr/>
          <p:nvPr/>
        </p:nvSpPr>
        <p:spPr>
          <a:xfrm>
            <a:off x="9109633" y="729135"/>
            <a:ext cx="564883" cy="28762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FE70C919-21D0-41F0-8EC3-268612513973}"/>
              </a:ext>
            </a:extLst>
          </p:cNvPr>
          <p:cNvSpPr/>
          <p:nvPr/>
        </p:nvSpPr>
        <p:spPr>
          <a:xfrm>
            <a:off x="9109633" y="1217936"/>
            <a:ext cx="564883" cy="28512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train Loss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759" name="직선 화살표 연결선 758">
            <a:extLst>
              <a:ext uri="{FF2B5EF4-FFF2-40B4-BE49-F238E27FC236}">
                <a16:creationId xmlns:a16="http://schemas.microsoft.com/office/drawing/2014/main" id="{339AEDB2-6CC4-4D23-A925-367F01C276B2}"/>
              </a:ext>
            </a:extLst>
          </p:cNvPr>
          <p:cNvCxnSpPr>
            <a:cxnSpLocks/>
            <a:stCxn id="704" idx="2"/>
          </p:cNvCxnSpPr>
          <p:nvPr/>
        </p:nvCxnSpPr>
        <p:spPr>
          <a:xfrm>
            <a:off x="9392075" y="1016764"/>
            <a:ext cx="0" cy="2011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532EB30-CC7E-4D13-BFB9-C38EA04DA267}"/>
              </a:ext>
            </a:extLst>
          </p:cNvPr>
          <p:cNvCxnSpPr>
            <a:cxnSpLocks/>
            <a:stCxn id="30" idx="0"/>
            <a:endCxn id="236" idx="1"/>
          </p:cNvCxnSpPr>
          <p:nvPr/>
        </p:nvCxnSpPr>
        <p:spPr>
          <a:xfrm>
            <a:off x="737051" y="2178142"/>
            <a:ext cx="626603" cy="1127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D485FE7F-4CF6-49AA-9290-385A574E5D85}"/>
              </a:ext>
            </a:extLst>
          </p:cNvPr>
          <p:cNvCxnSpPr>
            <a:cxnSpLocks/>
            <a:stCxn id="34" idx="0"/>
            <a:endCxn id="236" idx="1"/>
          </p:cNvCxnSpPr>
          <p:nvPr/>
        </p:nvCxnSpPr>
        <p:spPr>
          <a:xfrm>
            <a:off x="737051" y="3007065"/>
            <a:ext cx="626603" cy="298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664BAA72-81C1-425E-AB5D-22D4347E897F}"/>
              </a:ext>
            </a:extLst>
          </p:cNvPr>
          <p:cNvCxnSpPr>
            <a:cxnSpLocks/>
            <a:stCxn id="35" idx="0"/>
            <a:endCxn id="236" idx="1"/>
          </p:cNvCxnSpPr>
          <p:nvPr/>
        </p:nvCxnSpPr>
        <p:spPr>
          <a:xfrm flipV="1">
            <a:off x="737051" y="3305188"/>
            <a:ext cx="626603" cy="530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5C0CA013-01AB-4375-A2B1-209769A243FE}"/>
              </a:ext>
            </a:extLst>
          </p:cNvPr>
          <p:cNvCxnSpPr>
            <a:cxnSpLocks/>
            <a:stCxn id="36" idx="0"/>
            <a:endCxn id="236" idx="1"/>
          </p:cNvCxnSpPr>
          <p:nvPr/>
        </p:nvCxnSpPr>
        <p:spPr>
          <a:xfrm flipV="1">
            <a:off x="737051" y="3305188"/>
            <a:ext cx="626603" cy="13597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056EFD0D-4E8A-483F-B013-6E7C01C58E57}"/>
              </a:ext>
            </a:extLst>
          </p:cNvPr>
          <p:cNvGrpSpPr/>
          <p:nvPr/>
        </p:nvGrpSpPr>
        <p:grpSpPr>
          <a:xfrm>
            <a:off x="289229" y="1763679"/>
            <a:ext cx="453429" cy="3315693"/>
            <a:chOff x="1264766" y="1857983"/>
            <a:chExt cx="459228" cy="427432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8070656-35EF-4FF4-91E6-DF6598D031F0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1B8B9DD-FA96-43A8-80E3-ACCE7C0ACD05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783AED0-2C2D-40F9-866D-92655DEF6BA0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9639EAB-6FE4-4807-B299-D1A788907F04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004A822-C853-4535-97A0-B27724186673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970ED511-9C8D-4D10-A25B-42AB26D35A0A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7D23A9C9-C435-4982-9F2C-AB5485B6396B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5670F45-D0D8-418B-A58B-6FC728E95F2A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EEE73D9D-AD39-4F67-8947-4F4C90152CB9}"/>
                </a:ext>
              </a:extLst>
            </p:cNvPr>
            <p:cNvSpPr/>
            <p:nvPr/>
          </p:nvSpPr>
          <p:spPr>
            <a:xfrm>
              <a:off x="1543994" y="5070636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56EA89A6-854A-4882-8F18-9191031CDCAE}"/>
              </a:ext>
            </a:extLst>
          </p:cNvPr>
          <p:cNvGrpSpPr/>
          <p:nvPr/>
        </p:nvGrpSpPr>
        <p:grpSpPr>
          <a:xfrm rot="5400000">
            <a:off x="1235234" y="2941834"/>
            <a:ext cx="962902" cy="706062"/>
            <a:chOff x="8418174" y="2303107"/>
            <a:chExt cx="962902" cy="715092"/>
          </a:xfrm>
        </p:grpSpPr>
        <p:sp>
          <p:nvSpPr>
            <p:cNvPr id="217" name="순서도: 대체 처리 216">
              <a:extLst>
                <a:ext uri="{FF2B5EF4-FFF2-40B4-BE49-F238E27FC236}">
                  <a16:creationId xmlns:a16="http://schemas.microsoft.com/office/drawing/2014/main" id="{36BDBDB2-BA03-428C-8CF2-BC2912946D1B}"/>
                </a:ext>
              </a:extLst>
            </p:cNvPr>
            <p:cNvSpPr/>
            <p:nvPr/>
          </p:nvSpPr>
          <p:spPr>
            <a:xfrm>
              <a:off x="8418174" y="2303107"/>
              <a:ext cx="962902" cy="70049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ECAFABBE-BE73-43B3-9A37-EDBF3E883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559699" y="2317701"/>
              <a:ext cx="700498" cy="700498"/>
            </a:xfrm>
            <a:prstGeom prst="rect">
              <a:avLst/>
            </a:prstGeom>
          </p:spPr>
        </p:pic>
      </p:grp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CAF4DD0F-B7F8-49A4-9386-2F104211465D}"/>
              </a:ext>
            </a:extLst>
          </p:cNvPr>
          <p:cNvCxnSpPr>
            <a:cxnSpLocks/>
            <a:stCxn id="236" idx="3"/>
            <a:endCxn id="108" idx="1"/>
          </p:cNvCxnSpPr>
          <p:nvPr/>
        </p:nvCxnSpPr>
        <p:spPr>
          <a:xfrm flipV="1">
            <a:off x="2055307" y="1719249"/>
            <a:ext cx="480586" cy="1585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DD88B787-4387-423F-B833-FBE7BD614090}"/>
              </a:ext>
            </a:extLst>
          </p:cNvPr>
          <p:cNvCxnSpPr>
            <a:cxnSpLocks/>
            <a:stCxn id="217" idx="0"/>
          </p:cNvCxnSpPr>
          <p:nvPr/>
        </p:nvCxnSpPr>
        <p:spPr>
          <a:xfrm flipV="1">
            <a:off x="2069716" y="2811213"/>
            <a:ext cx="468325" cy="483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E2882E25-0538-4CE1-BCE1-04A52369A9CE}"/>
              </a:ext>
            </a:extLst>
          </p:cNvPr>
          <p:cNvCxnSpPr>
            <a:cxnSpLocks/>
            <a:stCxn id="236" idx="3"/>
            <a:endCxn id="477" idx="1"/>
          </p:cNvCxnSpPr>
          <p:nvPr/>
        </p:nvCxnSpPr>
        <p:spPr>
          <a:xfrm>
            <a:off x="2055307" y="3305188"/>
            <a:ext cx="474902" cy="61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C97F7733-01CB-4B67-9FAE-8592B495BD89}"/>
              </a:ext>
            </a:extLst>
          </p:cNvPr>
          <p:cNvCxnSpPr>
            <a:cxnSpLocks/>
            <a:stCxn id="236" idx="3"/>
            <a:endCxn id="498" idx="1"/>
          </p:cNvCxnSpPr>
          <p:nvPr/>
        </p:nvCxnSpPr>
        <p:spPr>
          <a:xfrm>
            <a:off x="2055307" y="3305188"/>
            <a:ext cx="482327" cy="1729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9E861F91-F94E-4595-BC51-DD80EAB8C546}"/>
              </a:ext>
            </a:extLst>
          </p:cNvPr>
          <p:cNvSpPr txBox="1"/>
          <p:nvPr/>
        </p:nvSpPr>
        <p:spPr>
          <a:xfrm>
            <a:off x="1074542" y="2309645"/>
            <a:ext cx="125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Random </a:t>
            </a:r>
          </a:p>
          <a:p>
            <a:pPr algn="ctr"/>
            <a:r>
              <a:rPr lang="en-US" altLang="ko-KR" sz="1200" b="1" dirty="0"/>
              <a:t>index generator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0013B5B4-2B7C-4195-BAC3-EBA1EBF1BEE8}"/>
              </a:ext>
            </a:extLst>
          </p:cNvPr>
          <p:cNvSpPr txBox="1"/>
          <p:nvPr/>
        </p:nvSpPr>
        <p:spPr>
          <a:xfrm>
            <a:off x="1451537" y="3817090"/>
            <a:ext cx="527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0 ~ 3</a:t>
            </a:r>
          </a:p>
        </p:txBody>
      </p:sp>
      <p:cxnSp>
        <p:nvCxnSpPr>
          <p:cNvPr id="280" name="연결선: 꺾임 279">
            <a:extLst>
              <a:ext uri="{FF2B5EF4-FFF2-40B4-BE49-F238E27FC236}">
                <a16:creationId xmlns:a16="http://schemas.microsoft.com/office/drawing/2014/main" id="{C453399A-658C-4A73-B4A9-7171FB9AB50B}"/>
              </a:ext>
            </a:extLst>
          </p:cNvPr>
          <p:cNvCxnSpPr>
            <a:cxnSpLocks/>
            <a:stCxn id="108" idx="3"/>
            <a:endCxn id="27" idx="2"/>
          </p:cNvCxnSpPr>
          <p:nvPr/>
        </p:nvCxnSpPr>
        <p:spPr>
          <a:xfrm>
            <a:off x="4414906" y="1719249"/>
            <a:ext cx="849339" cy="534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연결선: 꺾임 282">
            <a:extLst>
              <a:ext uri="{FF2B5EF4-FFF2-40B4-BE49-F238E27FC236}">
                <a16:creationId xmlns:a16="http://schemas.microsoft.com/office/drawing/2014/main" id="{678A34AF-0367-4E3E-80FB-711CB01CCEDD}"/>
              </a:ext>
            </a:extLst>
          </p:cNvPr>
          <p:cNvCxnSpPr>
            <a:cxnSpLocks/>
            <a:stCxn id="458" idx="3"/>
            <a:endCxn id="27" idx="2"/>
          </p:cNvCxnSpPr>
          <p:nvPr/>
        </p:nvCxnSpPr>
        <p:spPr>
          <a:xfrm flipV="1">
            <a:off x="4426720" y="2253618"/>
            <a:ext cx="837525" cy="571126"/>
          </a:xfrm>
          <a:prstGeom prst="bentConnector3">
            <a:avLst>
              <a:gd name="adj1" fmla="val 4984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연결선: 꺾임 287">
            <a:extLst>
              <a:ext uri="{FF2B5EF4-FFF2-40B4-BE49-F238E27FC236}">
                <a16:creationId xmlns:a16="http://schemas.microsoft.com/office/drawing/2014/main" id="{78EDFAAB-836B-44F4-B453-99E047CEC51C}"/>
              </a:ext>
            </a:extLst>
          </p:cNvPr>
          <p:cNvCxnSpPr>
            <a:cxnSpLocks/>
            <a:stCxn id="477" idx="3"/>
            <a:endCxn id="27" idx="2"/>
          </p:cNvCxnSpPr>
          <p:nvPr/>
        </p:nvCxnSpPr>
        <p:spPr>
          <a:xfrm flipV="1">
            <a:off x="4414906" y="2253618"/>
            <a:ext cx="849339" cy="1663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연결선: 꺾임 290">
            <a:extLst>
              <a:ext uri="{FF2B5EF4-FFF2-40B4-BE49-F238E27FC236}">
                <a16:creationId xmlns:a16="http://schemas.microsoft.com/office/drawing/2014/main" id="{E060C8DE-A07C-47BF-8C7A-DDE26D017A33}"/>
              </a:ext>
            </a:extLst>
          </p:cNvPr>
          <p:cNvCxnSpPr>
            <a:cxnSpLocks/>
            <a:stCxn id="498" idx="3"/>
            <a:endCxn id="27" idx="2"/>
          </p:cNvCxnSpPr>
          <p:nvPr/>
        </p:nvCxnSpPr>
        <p:spPr>
          <a:xfrm flipV="1">
            <a:off x="4422331" y="2253618"/>
            <a:ext cx="841914" cy="278132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TextBox 436">
            <a:extLst>
              <a:ext uri="{FF2B5EF4-FFF2-40B4-BE49-F238E27FC236}">
                <a16:creationId xmlns:a16="http://schemas.microsoft.com/office/drawing/2014/main" id="{525E18BA-CA25-46A5-B7BB-78EA5023C0E3}"/>
              </a:ext>
            </a:extLst>
          </p:cNvPr>
          <p:cNvSpPr txBox="1"/>
          <p:nvPr/>
        </p:nvSpPr>
        <p:spPr>
          <a:xfrm>
            <a:off x="0" y="1399062"/>
            <a:ext cx="1095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 data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72514724-BA3B-4741-8127-5A9B65A7420C}"/>
              </a:ext>
            </a:extLst>
          </p:cNvPr>
          <p:cNvSpPr txBox="1"/>
          <p:nvPr/>
        </p:nvSpPr>
        <p:spPr>
          <a:xfrm>
            <a:off x="2314117" y="844188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sp>
        <p:nvSpPr>
          <p:cNvPr id="108" name="순서도: 대체 처리 107">
            <a:extLst>
              <a:ext uri="{FF2B5EF4-FFF2-40B4-BE49-F238E27FC236}">
                <a16:creationId xmlns:a16="http://schemas.microsoft.com/office/drawing/2014/main" id="{A826F2B2-249A-4F71-9055-0BD24C278BEA}"/>
              </a:ext>
            </a:extLst>
          </p:cNvPr>
          <p:cNvSpPr/>
          <p:nvPr/>
        </p:nvSpPr>
        <p:spPr>
          <a:xfrm>
            <a:off x="2535892" y="1232298"/>
            <a:ext cx="1879014" cy="973902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41AA003A-F449-4165-9308-72D64595AC38}"/>
              </a:ext>
            </a:extLst>
          </p:cNvPr>
          <p:cNvGrpSpPr/>
          <p:nvPr/>
        </p:nvGrpSpPr>
        <p:grpSpPr>
          <a:xfrm>
            <a:off x="2633533" y="1456636"/>
            <a:ext cx="614132" cy="530199"/>
            <a:chOff x="2855300" y="2126549"/>
            <a:chExt cx="1062478" cy="53019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2F8A325-37C4-4ED5-9343-81E5BE934C42}"/>
                </a:ext>
              </a:extLst>
            </p:cNvPr>
            <p:cNvSpPr/>
            <p:nvPr/>
          </p:nvSpPr>
          <p:spPr>
            <a:xfrm rot="5400000">
              <a:off x="2778625" y="2337903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30E031D-D334-4D34-AE0E-9C123E92768E}"/>
                </a:ext>
              </a:extLst>
            </p:cNvPr>
            <p:cNvSpPr/>
            <p:nvPr/>
          </p:nvSpPr>
          <p:spPr>
            <a:xfrm rot="5400000">
              <a:off x="2897017" y="2338368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D3F4D1F-6A6F-42EC-AFA6-B302DA0740FE}"/>
                </a:ext>
              </a:extLst>
            </p:cNvPr>
            <p:cNvSpPr/>
            <p:nvPr/>
          </p:nvSpPr>
          <p:spPr>
            <a:xfrm rot="5400000">
              <a:off x="3017433" y="220322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A2A3986-01DC-4928-86F4-1228739E388B}"/>
                </a:ext>
              </a:extLst>
            </p:cNvPr>
            <p:cNvSpPr/>
            <p:nvPr/>
          </p:nvSpPr>
          <p:spPr>
            <a:xfrm rot="5400000">
              <a:off x="3132872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D338585-8C58-4827-A063-BE90B8C8563F}"/>
                </a:ext>
              </a:extLst>
            </p:cNvPr>
            <p:cNvSpPr/>
            <p:nvPr/>
          </p:nvSpPr>
          <p:spPr>
            <a:xfrm rot="5400000">
              <a:off x="3245940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DD0496F-D8C8-4336-90AB-D17AD6D610AE}"/>
                </a:ext>
              </a:extLst>
            </p:cNvPr>
            <p:cNvSpPr/>
            <p:nvPr/>
          </p:nvSpPr>
          <p:spPr>
            <a:xfrm rot="5400000">
              <a:off x="3364330" y="246359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447BF08-4E9A-4605-9F49-C3FB344768C8}"/>
                </a:ext>
              </a:extLst>
            </p:cNvPr>
            <p:cNvSpPr/>
            <p:nvPr/>
          </p:nvSpPr>
          <p:spPr>
            <a:xfrm rot="5400000">
              <a:off x="3481795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145B994-1D67-407E-8D87-48DC9D2F2D45}"/>
                </a:ext>
              </a:extLst>
            </p:cNvPr>
            <p:cNvSpPr/>
            <p:nvPr/>
          </p:nvSpPr>
          <p:spPr>
            <a:xfrm rot="5400000">
              <a:off x="3600187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B6CBC70-5A5C-4DBA-9AB3-75ACCA373B8F}"/>
                </a:ext>
              </a:extLst>
            </p:cNvPr>
            <p:cNvSpPr/>
            <p:nvPr/>
          </p:nvSpPr>
          <p:spPr>
            <a:xfrm rot="5400000">
              <a:off x="3724629" y="2202760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DDABFD43-5367-452C-A844-609F42CA1A23}"/>
                </a:ext>
              </a:extLst>
            </p:cNvPr>
            <p:cNvCxnSpPr>
              <a:cxnSpLocks/>
              <a:stCxn id="68" idx="1"/>
              <a:endCxn id="76" idx="1"/>
            </p:cNvCxnSpPr>
            <p:nvPr/>
          </p:nvCxnSpPr>
          <p:spPr>
            <a:xfrm rot="5400000" flipH="1" flipV="1">
              <a:off x="2965833" y="2074486"/>
              <a:ext cx="134679" cy="238808"/>
            </a:xfrm>
            <a:prstGeom prst="bentConnector3">
              <a:avLst>
                <a:gd name="adj1" fmla="val 21121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78749C8-F52A-4E5E-B100-0E848569858A}"/>
                </a:ext>
              </a:extLst>
            </p:cNvPr>
            <p:cNvCxnSpPr>
              <a:cxnSpLocks/>
              <a:stCxn id="77" idx="3"/>
              <a:endCxn id="84" idx="3"/>
            </p:cNvCxnSpPr>
            <p:nvPr/>
          </p:nvCxnSpPr>
          <p:spPr>
            <a:xfrm rot="16200000" flipH="1">
              <a:off x="3320665" y="2478404"/>
              <a:ext cx="125230" cy="231458"/>
            </a:xfrm>
            <a:prstGeom prst="bentConnector3">
              <a:avLst>
                <a:gd name="adj1" fmla="val 22289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B86F2087-3C7E-46A3-9A54-00954BE0C498}"/>
                </a:ext>
              </a:extLst>
            </p:cNvPr>
            <p:cNvCxnSpPr>
              <a:cxnSpLocks/>
              <a:stCxn id="85" idx="1"/>
              <a:endCxn id="87" idx="1"/>
            </p:cNvCxnSpPr>
            <p:nvPr/>
          </p:nvCxnSpPr>
          <p:spPr>
            <a:xfrm rot="5400000" flipH="1" flipV="1">
              <a:off x="3670783" y="2072705"/>
              <a:ext cx="134680" cy="242371"/>
            </a:xfrm>
            <a:prstGeom prst="bentConnector3">
              <a:avLst>
                <a:gd name="adj1" fmla="val 20784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74626BE8-C1B3-4D89-BB6E-B04FDCF58352}"/>
              </a:ext>
            </a:extLst>
          </p:cNvPr>
          <p:cNvCxnSpPr>
            <a:cxnSpLocks/>
          </p:cNvCxnSpPr>
          <p:nvPr/>
        </p:nvCxnSpPr>
        <p:spPr>
          <a:xfrm flipV="1">
            <a:off x="3283995" y="1727035"/>
            <a:ext cx="22778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98568119-3B93-43AA-8BF0-635D70777587}"/>
              </a:ext>
            </a:extLst>
          </p:cNvPr>
          <p:cNvSpPr/>
          <p:nvPr/>
        </p:nvSpPr>
        <p:spPr>
          <a:xfrm>
            <a:off x="3523707" y="1577114"/>
            <a:ext cx="756101" cy="27261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(train, label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7EF741EC-2A8C-4603-AA5A-10C2577BAD37}"/>
              </a:ext>
            </a:extLst>
          </p:cNvPr>
          <p:cNvGrpSpPr/>
          <p:nvPr/>
        </p:nvGrpSpPr>
        <p:grpSpPr>
          <a:xfrm>
            <a:off x="2542023" y="2337793"/>
            <a:ext cx="1884698" cy="973902"/>
            <a:chOff x="2641145" y="1898343"/>
            <a:chExt cx="2037142" cy="973902"/>
          </a:xfrm>
        </p:grpSpPr>
        <p:sp>
          <p:nvSpPr>
            <p:cNvPr id="458" name="순서도: 대체 처리 457">
              <a:extLst>
                <a:ext uri="{FF2B5EF4-FFF2-40B4-BE49-F238E27FC236}">
                  <a16:creationId xmlns:a16="http://schemas.microsoft.com/office/drawing/2014/main" id="{2176B2BC-0C24-42D6-ACD8-133E7F71F71E}"/>
                </a:ext>
              </a:extLst>
            </p:cNvPr>
            <p:cNvSpPr/>
            <p:nvPr/>
          </p:nvSpPr>
          <p:spPr>
            <a:xfrm>
              <a:off x="2641145" y="1898343"/>
              <a:ext cx="2037142" cy="973902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4BB31473-D122-4A3E-9023-CCFC0A792DF9}"/>
                </a:ext>
              </a:extLst>
            </p:cNvPr>
            <p:cNvGrpSpPr/>
            <p:nvPr/>
          </p:nvGrpSpPr>
          <p:grpSpPr>
            <a:xfrm>
              <a:off x="2746684" y="2122681"/>
              <a:ext cx="663806" cy="530199"/>
              <a:chOff x="2855300" y="2126549"/>
              <a:chExt cx="1062478" cy="530199"/>
            </a:xfrm>
          </p:grpSpPr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527434A3-0DC7-49FB-B946-16DADAA616EE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F7D7E128-6F53-4E9D-AF8F-17CB7E06BE10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BEFAE80-7A14-4ECE-ACC9-87EA9F075D50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41D00DE2-E769-407A-B097-450FDDB03E34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2E8E42E4-F1B3-4326-8E1F-0031D55BB770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B3ED0CEC-7992-4081-9164-5D5508D472E6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7EEEF2CB-0F19-4327-BE91-E314095979C8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4BE60C99-4BFA-4716-BF3B-7B2A7F9B5A52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F09BFDFB-25DE-40B6-A497-F7289891E3DC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72" name="연결선: 꺾임 471">
                <a:extLst>
                  <a:ext uri="{FF2B5EF4-FFF2-40B4-BE49-F238E27FC236}">
                    <a16:creationId xmlns:a16="http://schemas.microsoft.com/office/drawing/2014/main" id="{02812454-7D70-4B5D-BDCE-4E81F82B9C70}"/>
                  </a:ext>
                </a:extLst>
              </p:cNvPr>
              <p:cNvCxnSpPr>
                <a:cxnSpLocks/>
                <a:stCxn id="463" idx="1"/>
                <a:endCxn id="465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연결선: 꺾임 472">
                <a:extLst>
                  <a:ext uri="{FF2B5EF4-FFF2-40B4-BE49-F238E27FC236}">
                    <a16:creationId xmlns:a16="http://schemas.microsoft.com/office/drawing/2014/main" id="{93F122E8-88C7-4B21-95BC-BA04183F4C82}"/>
                  </a:ext>
                </a:extLst>
              </p:cNvPr>
              <p:cNvCxnSpPr>
                <a:cxnSpLocks/>
                <a:stCxn id="466" idx="3"/>
                <a:endCxn id="468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연결선: 꺾임 473">
                <a:extLst>
                  <a:ext uri="{FF2B5EF4-FFF2-40B4-BE49-F238E27FC236}">
                    <a16:creationId xmlns:a16="http://schemas.microsoft.com/office/drawing/2014/main" id="{38AA1E43-22CF-43F3-8DC3-BF0D4A45B0E4}"/>
                  </a:ext>
                </a:extLst>
              </p:cNvPr>
              <p:cNvCxnSpPr>
                <a:cxnSpLocks/>
                <a:stCxn id="469" idx="1"/>
                <a:endCxn id="471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0" name="직선 화살표 연결선 459">
              <a:extLst>
                <a:ext uri="{FF2B5EF4-FFF2-40B4-BE49-F238E27FC236}">
                  <a16:creationId xmlns:a16="http://schemas.microsoft.com/office/drawing/2014/main" id="{FC2744D4-EFED-472D-AED0-380790873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59" y="2393080"/>
              <a:ext cx="2462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C4C523E3-5008-4B3E-852F-6EB8CB2F31E4}"/>
                </a:ext>
              </a:extLst>
            </p:cNvPr>
            <p:cNvSpPr/>
            <p:nvPr/>
          </p:nvSpPr>
          <p:spPr>
            <a:xfrm>
              <a:off x="3738913" y="2255029"/>
              <a:ext cx="817258" cy="2726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6" name="그룹 475">
            <a:extLst>
              <a:ext uri="{FF2B5EF4-FFF2-40B4-BE49-F238E27FC236}">
                <a16:creationId xmlns:a16="http://schemas.microsoft.com/office/drawing/2014/main" id="{67D30B0E-8F98-483E-BD28-BDD7DBACF4A7}"/>
              </a:ext>
            </a:extLst>
          </p:cNvPr>
          <p:cNvGrpSpPr/>
          <p:nvPr/>
        </p:nvGrpSpPr>
        <p:grpSpPr>
          <a:xfrm>
            <a:off x="2530209" y="3429757"/>
            <a:ext cx="1884698" cy="973902"/>
            <a:chOff x="2641145" y="1898343"/>
            <a:chExt cx="2037142" cy="973902"/>
          </a:xfrm>
        </p:grpSpPr>
        <p:sp>
          <p:nvSpPr>
            <p:cNvPr id="477" name="순서도: 대체 처리 476">
              <a:extLst>
                <a:ext uri="{FF2B5EF4-FFF2-40B4-BE49-F238E27FC236}">
                  <a16:creationId xmlns:a16="http://schemas.microsoft.com/office/drawing/2014/main" id="{7683284C-A15F-4F30-A41E-BF695AA788C7}"/>
                </a:ext>
              </a:extLst>
            </p:cNvPr>
            <p:cNvSpPr/>
            <p:nvPr/>
          </p:nvSpPr>
          <p:spPr>
            <a:xfrm>
              <a:off x="2641145" y="1898343"/>
              <a:ext cx="2037142" cy="973902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8" name="그룹 477">
              <a:extLst>
                <a:ext uri="{FF2B5EF4-FFF2-40B4-BE49-F238E27FC236}">
                  <a16:creationId xmlns:a16="http://schemas.microsoft.com/office/drawing/2014/main" id="{F224036D-2BDB-47C9-B508-E8D8B1ED2012}"/>
                </a:ext>
              </a:extLst>
            </p:cNvPr>
            <p:cNvGrpSpPr/>
            <p:nvPr/>
          </p:nvGrpSpPr>
          <p:grpSpPr>
            <a:xfrm>
              <a:off x="2746684" y="2122681"/>
              <a:ext cx="663806" cy="530199"/>
              <a:chOff x="2855300" y="2126549"/>
              <a:chExt cx="1062478" cy="530199"/>
            </a:xfrm>
          </p:grpSpPr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AACB0FD3-1D01-464E-B999-5218FC159008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7792DA4F-5851-4E9A-98A4-EC2D8B2311E3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35B832F5-81FC-4884-B7C0-FF300959CC36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32BAB146-7D72-4F8D-8385-FFF981BAB486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D63CA9C1-9CB3-4A92-B696-1C8A4A473336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0DD09421-20EB-4FF2-94B5-3B0EB1998A1E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B2F4E483-AC86-4780-BBC3-62ED4C193538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D926649-B254-43BC-AE58-E64438ABA8A8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1BB92A28-5B39-4840-8EAB-E829E696D352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91" name="연결선: 꺾임 490">
                <a:extLst>
                  <a:ext uri="{FF2B5EF4-FFF2-40B4-BE49-F238E27FC236}">
                    <a16:creationId xmlns:a16="http://schemas.microsoft.com/office/drawing/2014/main" id="{16FF9F61-08BB-4286-8C26-C01FC5CAA881}"/>
                  </a:ext>
                </a:extLst>
              </p:cNvPr>
              <p:cNvCxnSpPr>
                <a:cxnSpLocks/>
                <a:stCxn id="482" idx="1"/>
                <a:endCxn id="484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연결선: 꺾임 491">
                <a:extLst>
                  <a:ext uri="{FF2B5EF4-FFF2-40B4-BE49-F238E27FC236}">
                    <a16:creationId xmlns:a16="http://schemas.microsoft.com/office/drawing/2014/main" id="{BC6EBA01-26DC-4900-A5F2-3F3B2A4C2D9C}"/>
                  </a:ext>
                </a:extLst>
              </p:cNvPr>
              <p:cNvCxnSpPr>
                <a:cxnSpLocks/>
                <a:stCxn id="485" idx="3"/>
                <a:endCxn id="487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연결선: 꺾임 492">
                <a:extLst>
                  <a:ext uri="{FF2B5EF4-FFF2-40B4-BE49-F238E27FC236}">
                    <a16:creationId xmlns:a16="http://schemas.microsoft.com/office/drawing/2014/main" id="{AC25595D-01CF-4563-AC4E-5F34C1614F73}"/>
                  </a:ext>
                </a:extLst>
              </p:cNvPr>
              <p:cNvCxnSpPr>
                <a:cxnSpLocks/>
                <a:stCxn id="488" idx="1"/>
                <a:endCxn id="490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9" name="직선 화살표 연결선 478">
              <a:extLst>
                <a:ext uri="{FF2B5EF4-FFF2-40B4-BE49-F238E27FC236}">
                  <a16:creationId xmlns:a16="http://schemas.microsoft.com/office/drawing/2014/main" id="{A0443F2F-D267-40FF-B313-0ACF3A9EA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59" y="2393080"/>
              <a:ext cx="2462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AB343DEB-3480-4CD3-903C-F90A7898BE17}"/>
                </a:ext>
              </a:extLst>
            </p:cNvPr>
            <p:cNvSpPr/>
            <p:nvPr/>
          </p:nvSpPr>
          <p:spPr>
            <a:xfrm>
              <a:off x="3738913" y="2255029"/>
              <a:ext cx="817258" cy="2726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642D98F-225C-4A46-9F74-A66F780A2B55}"/>
              </a:ext>
            </a:extLst>
          </p:cNvPr>
          <p:cNvGrpSpPr/>
          <p:nvPr/>
        </p:nvGrpSpPr>
        <p:grpSpPr>
          <a:xfrm>
            <a:off x="2537634" y="4547991"/>
            <a:ext cx="1884698" cy="973902"/>
            <a:chOff x="2641145" y="1898343"/>
            <a:chExt cx="2037142" cy="973902"/>
          </a:xfrm>
        </p:grpSpPr>
        <p:sp>
          <p:nvSpPr>
            <p:cNvPr id="498" name="순서도: 대체 처리 497">
              <a:extLst>
                <a:ext uri="{FF2B5EF4-FFF2-40B4-BE49-F238E27FC236}">
                  <a16:creationId xmlns:a16="http://schemas.microsoft.com/office/drawing/2014/main" id="{B897519A-C537-4080-937E-D1EA2E69ACF9}"/>
                </a:ext>
              </a:extLst>
            </p:cNvPr>
            <p:cNvSpPr/>
            <p:nvPr/>
          </p:nvSpPr>
          <p:spPr>
            <a:xfrm>
              <a:off x="2641145" y="1898343"/>
              <a:ext cx="2037142" cy="973902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9" name="그룹 498">
              <a:extLst>
                <a:ext uri="{FF2B5EF4-FFF2-40B4-BE49-F238E27FC236}">
                  <a16:creationId xmlns:a16="http://schemas.microsoft.com/office/drawing/2014/main" id="{734C5CE6-7CC7-4D78-AE45-3A77CCEC6CBC}"/>
                </a:ext>
              </a:extLst>
            </p:cNvPr>
            <p:cNvGrpSpPr/>
            <p:nvPr/>
          </p:nvGrpSpPr>
          <p:grpSpPr>
            <a:xfrm>
              <a:off x="2746684" y="2122681"/>
              <a:ext cx="663806" cy="530199"/>
              <a:chOff x="2855300" y="2126549"/>
              <a:chExt cx="1062478" cy="530199"/>
            </a:xfrm>
          </p:grpSpPr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2D3F47F9-027E-49A3-8ACE-0E0488224714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B7D99F0B-D369-4006-9316-F76FC9AE5816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60D55334-3A01-4465-A19A-88CD0DDB7E36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92A33EAC-F333-4151-8446-24B75C620E2C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0A4BFCB3-8426-4DF5-9E0A-A17D3C8F121F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CC2BAAC-4FF3-49E8-A375-21E2130AE2C1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43C070EE-2956-4462-8CB2-3FE07CD6BECA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A369C919-CE12-44E3-8706-A8AE5EA6C728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285025E8-08B4-45D7-9311-79E25C4D586B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12" name="연결선: 꺾임 511">
                <a:extLst>
                  <a:ext uri="{FF2B5EF4-FFF2-40B4-BE49-F238E27FC236}">
                    <a16:creationId xmlns:a16="http://schemas.microsoft.com/office/drawing/2014/main" id="{0917975D-090F-4901-AC5F-05ADFC45AE33}"/>
                  </a:ext>
                </a:extLst>
              </p:cNvPr>
              <p:cNvCxnSpPr>
                <a:cxnSpLocks/>
                <a:stCxn id="503" idx="1"/>
                <a:endCxn id="505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연결선: 꺾임 512">
                <a:extLst>
                  <a:ext uri="{FF2B5EF4-FFF2-40B4-BE49-F238E27FC236}">
                    <a16:creationId xmlns:a16="http://schemas.microsoft.com/office/drawing/2014/main" id="{16695535-B9AE-4D09-8860-49A1AB27D155}"/>
                  </a:ext>
                </a:extLst>
              </p:cNvPr>
              <p:cNvCxnSpPr>
                <a:cxnSpLocks/>
                <a:stCxn id="506" idx="3"/>
                <a:endCxn id="508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연결선: 꺾임 513">
                <a:extLst>
                  <a:ext uri="{FF2B5EF4-FFF2-40B4-BE49-F238E27FC236}">
                    <a16:creationId xmlns:a16="http://schemas.microsoft.com/office/drawing/2014/main" id="{3FE61506-79DF-4EE0-870A-B452EB3B984B}"/>
                  </a:ext>
                </a:extLst>
              </p:cNvPr>
              <p:cNvCxnSpPr>
                <a:cxnSpLocks/>
                <a:stCxn id="509" idx="1"/>
                <a:endCxn id="511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0" name="직선 화살표 연결선 499">
              <a:extLst>
                <a:ext uri="{FF2B5EF4-FFF2-40B4-BE49-F238E27FC236}">
                  <a16:creationId xmlns:a16="http://schemas.microsoft.com/office/drawing/2014/main" id="{93EA2720-5C11-436F-968C-3DEF7615B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59" y="2393080"/>
              <a:ext cx="2462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51A2C64-3266-46A5-B9BE-1D9080CCDFC1}"/>
                </a:ext>
              </a:extLst>
            </p:cNvPr>
            <p:cNvSpPr/>
            <p:nvPr/>
          </p:nvSpPr>
          <p:spPr>
            <a:xfrm>
              <a:off x="3738913" y="2255029"/>
              <a:ext cx="817258" cy="2726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31" name="연결선: 꺾임 630">
            <a:extLst>
              <a:ext uri="{FF2B5EF4-FFF2-40B4-BE49-F238E27FC236}">
                <a16:creationId xmlns:a16="http://schemas.microsoft.com/office/drawing/2014/main" id="{C9B1E6A8-B0D7-482C-BFB9-7BEF2AAD9B96}"/>
              </a:ext>
            </a:extLst>
          </p:cNvPr>
          <p:cNvCxnSpPr>
            <a:cxnSpLocks/>
            <a:stCxn id="539" idx="0"/>
            <a:endCxn id="601" idx="1"/>
          </p:cNvCxnSpPr>
          <p:nvPr/>
        </p:nvCxnSpPr>
        <p:spPr>
          <a:xfrm flipV="1">
            <a:off x="7725602" y="1081024"/>
            <a:ext cx="566891" cy="2250212"/>
          </a:xfrm>
          <a:prstGeom prst="bentConnector3">
            <a:avLst>
              <a:gd name="adj1" fmla="val 522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연결선: 꺾임 633">
            <a:extLst>
              <a:ext uri="{FF2B5EF4-FFF2-40B4-BE49-F238E27FC236}">
                <a16:creationId xmlns:a16="http://schemas.microsoft.com/office/drawing/2014/main" id="{DC598757-7334-49D2-98AE-00F82ADFD6B2}"/>
              </a:ext>
            </a:extLst>
          </p:cNvPr>
          <p:cNvCxnSpPr>
            <a:cxnSpLocks/>
            <a:stCxn id="539" idx="0"/>
            <a:endCxn id="782" idx="1"/>
          </p:cNvCxnSpPr>
          <p:nvPr/>
        </p:nvCxnSpPr>
        <p:spPr>
          <a:xfrm flipV="1">
            <a:off x="7725602" y="2460614"/>
            <a:ext cx="567764" cy="870622"/>
          </a:xfrm>
          <a:prstGeom prst="bentConnector3">
            <a:avLst>
              <a:gd name="adj1" fmla="val 516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연결선: 꺾임 639">
            <a:extLst>
              <a:ext uri="{FF2B5EF4-FFF2-40B4-BE49-F238E27FC236}">
                <a16:creationId xmlns:a16="http://schemas.microsoft.com/office/drawing/2014/main" id="{C4E0E312-369F-4C04-8144-56B5F76F88B1}"/>
              </a:ext>
            </a:extLst>
          </p:cNvPr>
          <p:cNvCxnSpPr>
            <a:cxnSpLocks/>
            <a:stCxn id="539" idx="0"/>
            <a:endCxn id="798" idx="1"/>
          </p:cNvCxnSpPr>
          <p:nvPr/>
        </p:nvCxnSpPr>
        <p:spPr>
          <a:xfrm>
            <a:off x="7725602" y="3331236"/>
            <a:ext cx="586129" cy="5404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연결선: 꺾임 642">
            <a:extLst>
              <a:ext uri="{FF2B5EF4-FFF2-40B4-BE49-F238E27FC236}">
                <a16:creationId xmlns:a16="http://schemas.microsoft.com/office/drawing/2014/main" id="{F2735C80-FE91-43E9-B3C9-960C3AF7FB6D}"/>
              </a:ext>
            </a:extLst>
          </p:cNvPr>
          <p:cNvCxnSpPr>
            <a:cxnSpLocks/>
            <a:stCxn id="539" idx="0"/>
            <a:endCxn id="814" idx="1"/>
          </p:cNvCxnSpPr>
          <p:nvPr/>
        </p:nvCxnSpPr>
        <p:spPr>
          <a:xfrm>
            <a:off x="7725602" y="3331236"/>
            <a:ext cx="590631" cy="19018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9" name="그룹 778">
            <a:extLst>
              <a:ext uri="{FF2B5EF4-FFF2-40B4-BE49-F238E27FC236}">
                <a16:creationId xmlns:a16="http://schemas.microsoft.com/office/drawing/2014/main" id="{C8ADCDE3-F307-4E59-93D3-D72236AF93FE}"/>
              </a:ext>
            </a:extLst>
          </p:cNvPr>
          <p:cNvGrpSpPr/>
          <p:nvPr/>
        </p:nvGrpSpPr>
        <p:grpSpPr>
          <a:xfrm>
            <a:off x="10119316" y="534970"/>
            <a:ext cx="1466637" cy="1106157"/>
            <a:chOff x="10389483" y="1203936"/>
            <a:chExt cx="1712232" cy="1092108"/>
          </a:xfrm>
        </p:grpSpPr>
        <p:sp>
          <p:nvSpPr>
            <p:cNvPr id="753" name="순서도: 대체 처리 752">
              <a:extLst>
                <a:ext uri="{FF2B5EF4-FFF2-40B4-BE49-F238E27FC236}">
                  <a16:creationId xmlns:a16="http://schemas.microsoft.com/office/drawing/2014/main" id="{ED73960E-AC66-4B62-94E1-CE7B2CA89539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754" name="직선 화살표 연결선 753">
              <a:extLst>
                <a:ext uri="{FF2B5EF4-FFF2-40B4-BE49-F238E27FC236}">
                  <a16:creationId xmlns:a16="http://schemas.microsoft.com/office/drawing/2014/main" id="{C66DC214-BA19-42B7-91D6-EB5C13BB8514}"/>
                </a:ext>
              </a:extLst>
            </p:cNvPr>
            <p:cNvCxnSpPr>
              <a:cxnSpLocks/>
              <a:stCxn id="755" idx="3"/>
              <a:endCxn id="756" idx="1"/>
            </p:cNvCxnSpPr>
            <p:nvPr/>
          </p:nvCxnSpPr>
          <p:spPr>
            <a:xfrm flipV="1">
              <a:off x="11097149" y="1538995"/>
              <a:ext cx="254144" cy="32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B1C5B40F-1249-463F-9BBE-479EA05A1E0F}"/>
                </a:ext>
              </a:extLst>
            </p:cNvPr>
            <p:cNvSpPr/>
            <p:nvPr/>
          </p:nvSpPr>
          <p:spPr>
            <a:xfrm>
              <a:off x="10478260" y="1398442"/>
              <a:ext cx="618889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137F248D-9CCF-43B1-998E-701E020EE656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Test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326F8A6C-0AA3-4B81-9A53-568FC82283DB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63" name="직선 화살표 연결선 762">
              <a:extLst>
                <a:ext uri="{FF2B5EF4-FFF2-40B4-BE49-F238E27FC236}">
                  <a16:creationId xmlns:a16="http://schemas.microsoft.com/office/drawing/2014/main" id="{9014D89D-647D-4481-8A3E-FFB53E4B05EA}"/>
                </a:ext>
              </a:extLst>
            </p:cNvPr>
            <p:cNvCxnSpPr>
              <a:cxnSpLocks/>
              <a:stCxn id="756" idx="2"/>
              <a:endCxn id="758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3" name="직선 화살표 연결선 772">
            <a:extLst>
              <a:ext uri="{FF2B5EF4-FFF2-40B4-BE49-F238E27FC236}">
                <a16:creationId xmlns:a16="http://schemas.microsoft.com/office/drawing/2014/main" id="{B837E17A-7DEC-4BDE-8B7F-A22C2B3BE0C0}"/>
              </a:ext>
            </a:extLst>
          </p:cNvPr>
          <p:cNvCxnSpPr>
            <a:cxnSpLocks/>
            <a:stCxn id="601" idx="3"/>
            <a:endCxn id="753" idx="1"/>
          </p:cNvCxnSpPr>
          <p:nvPr/>
        </p:nvCxnSpPr>
        <p:spPr>
          <a:xfrm>
            <a:off x="9750240" y="1081024"/>
            <a:ext cx="369077" cy="7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1" name="그룹 780">
            <a:extLst>
              <a:ext uri="{FF2B5EF4-FFF2-40B4-BE49-F238E27FC236}">
                <a16:creationId xmlns:a16="http://schemas.microsoft.com/office/drawing/2014/main" id="{216B2051-B303-4FC8-AF4C-F384372DD427}"/>
              </a:ext>
            </a:extLst>
          </p:cNvPr>
          <p:cNvGrpSpPr/>
          <p:nvPr/>
        </p:nvGrpSpPr>
        <p:grpSpPr>
          <a:xfrm>
            <a:off x="8293365" y="1914560"/>
            <a:ext cx="1457747" cy="1092108"/>
            <a:chOff x="8471054" y="1201015"/>
            <a:chExt cx="1733431" cy="1092108"/>
          </a:xfrm>
        </p:grpSpPr>
        <p:sp>
          <p:nvSpPr>
            <p:cNvPr id="782" name="순서도: 대체 처리 781">
              <a:extLst>
                <a:ext uri="{FF2B5EF4-FFF2-40B4-BE49-F238E27FC236}">
                  <a16:creationId xmlns:a16="http://schemas.microsoft.com/office/drawing/2014/main" id="{B3855D2C-7E67-40A3-AE1C-5AD6AC7A3833}"/>
                </a:ext>
              </a:extLst>
            </p:cNvPr>
            <p:cNvSpPr/>
            <p:nvPr/>
          </p:nvSpPr>
          <p:spPr>
            <a:xfrm>
              <a:off x="8471054" y="1201015"/>
              <a:ext cx="1733431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3" name="직선 화살표 연결선 782">
              <a:extLst>
                <a:ext uri="{FF2B5EF4-FFF2-40B4-BE49-F238E27FC236}">
                  <a16:creationId xmlns:a16="http://schemas.microsoft.com/office/drawing/2014/main" id="{796D7AAB-F90D-4FB7-BC1C-66954DBDC4D5}"/>
                </a:ext>
              </a:extLst>
            </p:cNvPr>
            <p:cNvCxnSpPr>
              <a:cxnSpLocks/>
              <a:stCxn id="785" idx="3"/>
              <a:endCxn id="786" idx="1"/>
            </p:cNvCxnSpPr>
            <p:nvPr/>
          </p:nvCxnSpPr>
          <p:spPr>
            <a:xfrm>
              <a:off x="9176501" y="1538995"/>
              <a:ext cx="266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7DEA4E5-C434-498D-B558-A073A2141004}"/>
                </a:ext>
              </a:extLst>
            </p:cNvPr>
            <p:cNvSpPr/>
            <p:nvPr/>
          </p:nvSpPr>
          <p:spPr>
            <a:xfrm>
              <a:off x="8549080" y="1395180"/>
              <a:ext cx="62742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542E8A88-C743-41FC-B517-50623994F916}"/>
                </a:ext>
              </a:extLst>
            </p:cNvPr>
            <p:cNvSpPr/>
            <p:nvPr/>
          </p:nvSpPr>
          <p:spPr>
            <a:xfrm>
              <a:off x="9442729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A781FCB7-79A6-41D8-B3E2-B026A8E19D49}"/>
                </a:ext>
              </a:extLst>
            </p:cNvPr>
            <p:cNvSpPr/>
            <p:nvPr/>
          </p:nvSpPr>
          <p:spPr>
            <a:xfrm>
              <a:off x="9442729" y="1883981"/>
              <a:ext cx="671712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train 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88" name="직선 화살표 연결선 787">
              <a:extLst>
                <a:ext uri="{FF2B5EF4-FFF2-40B4-BE49-F238E27FC236}">
                  <a16:creationId xmlns:a16="http://schemas.microsoft.com/office/drawing/2014/main" id="{A37F043D-00D5-4C52-8E1D-86D4D65C07F3}"/>
                </a:ext>
              </a:extLst>
            </p:cNvPr>
            <p:cNvCxnSpPr>
              <a:cxnSpLocks/>
              <a:stCxn id="786" idx="2"/>
            </p:cNvCxnSpPr>
            <p:nvPr/>
          </p:nvCxnSpPr>
          <p:spPr>
            <a:xfrm>
              <a:off x="9778585" y="1682809"/>
              <a:ext cx="0" cy="20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9" name="그룹 788">
            <a:extLst>
              <a:ext uri="{FF2B5EF4-FFF2-40B4-BE49-F238E27FC236}">
                <a16:creationId xmlns:a16="http://schemas.microsoft.com/office/drawing/2014/main" id="{B81FC8B3-8392-482B-BD6A-5F90126926FA}"/>
              </a:ext>
            </a:extLst>
          </p:cNvPr>
          <p:cNvGrpSpPr/>
          <p:nvPr/>
        </p:nvGrpSpPr>
        <p:grpSpPr>
          <a:xfrm>
            <a:off x="10119316" y="1908877"/>
            <a:ext cx="1466637" cy="1106157"/>
            <a:chOff x="10389483" y="1203936"/>
            <a:chExt cx="1712232" cy="1092108"/>
          </a:xfrm>
        </p:grpSpPr>
        <p:sp>
          <p:nvSpPr>
            <p:cNvPr id="790" name="순서도: 대체 처리 789">
              <a:extLst>
                <a:ext uri="{FF2B5EF4-FFF2-40B4-BE49-F238E27FC236}">
                  <a16:creationId xmlns:a16="http://schemas.microsoft.com/office/drawing/2014/main" id="{42F8114F-9B52-4BE9-B071-86C1C1E42364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791" name="직선 화살표 연결선 790">
              <a:extLst>
                <a:ext uri="{FF2B5EF4-FFF2-40B4-BE49-F238E27FC236}">
                  <a16:creationId xmlns:a16="http://schemas.microsoft.com/office/drawing/2014/main" id="{DDAF26B8-757D-4675-88F6-E41BBE5A6E5E}"/>
                </a:ext>
              </a:extLst>
            </p:cNvPr>
            <p:cNvCxnSpPr>
              <a:cxnSpLocks/>
              <a:stCxn id="792" idx="3"/>
              <a:endCxn id="793" idx="1"/>
            </p:cNvCxnSpPr>
            <p:nvPr/>
          </p:nvCxnSpPr>
          <p:spPr>
            <a:xfrm>
              <a:off x="11091563" y="1538995"/>
              <a:ext cx="25973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E235BD46-E138-442E-A78A-018BA59CC157}"/>
                </a:ext>
              </a:extLst>
            </p:cNvPr>
            <p:cNvSpPr/>
            <p:nvPr/>
          </p:nvSpPr>
          <p:spPr>
            <a:xfrm>
              <a:off x="10457643" y="1395180"/>
              <a:ext cx="633920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6292297A-4119-4F03-851E-E4F2CF6E9836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Test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50C790A9-A194-4119-8BB0-B6E3D35F64A0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95" name="직선 화살표 연결선 794">
              <a:extLst>
                <a:ext uri="{FF2B5EF4-FFF2-40B4-BE49-F238E27FC236}">
                  <a16:creationId xmlns:a16="http://schemas.microsoft.com/office/drawing/2014/main" id="{C49DC3FF-FDB6-4422-9D04-41DB2ED32F8D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6" name="직선 화살표 연결선 795">
            <a:extLst>
              <a:ext uri="{FF2B5EF4-FFF2-40B4-BE49-F238E27FC236}">
                <a16:creationId xmlns:a16="http://schemas.microsoft.com/office/drawing/2014/main" id="{E2E8B7C1-3883-402B-AC3C-C26B59DA77FD}"/>
              </a:ext>
            </a:extLst>
          </p:cNvPr>
          <p:cNvCxnSpPr>
            <a:cxnSpLocks/>
            <a:stCxn id="782" idx="3"/>
            <a:endCxn id="790" idx="1"/>
          </p:cNvCxnSpPr>
          <p:nvPr/>
        </p:nvCxnSpPr>
        <p:spPr>
          <a:xfrm>
            <a:off x="9751112" y="2460614"/>
            <a:ext cx="368204" cy="1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F85334D1-297F-49C7-80A1-8EF0887F2693}"/>
              </a:ext>
            </a:extLst>
          </p:cNvPr>
          <p:cNvGrpSpPr/>
          <p:nvPr/>
        </p:nvGrpSpPr>
        <p:grpSpPr>
          <a:xfrm>
            <a:off x="8311731" y="3325596"/>
            <a:ext cx="1457747" cy="1092108"/>
            <a:chOff x="8471054" y="1201015"/>
            <a:chExt cx="1733431" cy="1092108"/>
          </a:xfrm>
        </p:grpSpPr>
        <p:sp>
          <p:nvSpPr>
            <p:cNvPr id="798" name="순서도: 대체 처리 797">
              <a:extLst>
                <a:ext uri="{FF2B5EF4-FFF2-40B4-BE49-F238E27FC236}">
                  <a16:creationId xmlns:a16="http://schemas.microsoft.com/office/drawing/2014/main" id="{9201F176-87F2-4E08-A6FC-F660347D4A5C}"/>
                </a:ext>
              </a:extLst>
            </p:cNvPr>
            <p:cNvSpPr/>
            <p:nvPr/>
          </p:nvSpPr>
          <p:spPr>
            <a:xfrm>
              <a:off x="8471054" y="1201015"/>
              <a:ext cx="1733431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9" name="직선 화살표 연결선 798">
              <a:extLst>
                <a:ext uri="{FF2B5EF4-FFF2-40B4-BE49-F238E27FC236}">
                  <a16:creationId xmlns:a16="http://schemas.microsoft.com/office/drawing/2014/main" id="{C9344816-F937-4630-B47B-345AAE70A1C6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>
              <a:off x="9176501" y="1538995"/>
              <a:ext cx="266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790EE4D0-1DC0-46B9-B8E9-7A7D892EA7E7}"/>
                </a:ext>
              </a:extLst>
            </p:cNvPr>
            <p:cNvSpPr/>
            <p:nvPr/>
          </p:nvSpPr>
          <p:spPr>
            <a:xfrm>
              <a:off x="8549080" y="1395180"/>
              <a:ext cx="62742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39A8F881-B4D6-48D6-B959-116F969516C2}"/>
                </a:ext>
              </a:extLst>
            </p:cNvPr>
            <p:cNvSpPr/>
            <p:nvPr/>
          </p:nvSpPr>
          <p:spPr>
            <a:xfrm>
              <a:off x="9442729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62478C5A-9B28-4248-B35B-CA872741735A}"/>
                </a:ext>
              </a:extLst>
            </p:cNvPr>
            <p:cNvSpPr/>
            <p:nvPr/>
          </p:nvSpPr>
          <p:spPr>
            <a:xfrm>
              <a:off x="9442729" y="1883981"/>
              <a:ext cx="671712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train 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04" name="직선 화살표 연결선 803">
              <a:extLst>
                <a:ext uri="{FF2B5EF4-FFF2-40B4-BE49-F238E27FC236}">
                  <a16:creationId xmlns:a16="http://schemas.microsoft.com/office/drawing/2014/main" id="{DDD4D80D-3566-4088-91BA-7CFE0EB16552}"/>
                </a:ext>
              </a:extLst>
            </p:cNvPr>
            <p:cNvCxnSpPr>
              <a:cxnSpLocks/>
              <a:stCxn id="802" idx="2"/>
            </p:cNvCxnSpPr>
            <p:nvPr/>
          </p:nvCxnSpPr>
          <p:spPr>
            <a:xfrm>
              <a:off x="9778585" y="1682809"/>
              <a:ext cx="0" cy="20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5" name="그룹 804">
            <a:extLst>
              <a:ext uri="{FF2B5EF4-FFF2-40B4-BE49-F238E27FC236}">
                <a16:creationId xmlns:a16="http://schemas.microsoft.com/office/drawing/2014/main" id="{8F02C89B-9FD2-49AC-AF60-D1852293AA5E}"/>
              </a:ext>
            </a:extLst>
          </p:cNvPr>
          <p:cNvGrpSpPr/>
          <p:nvPr/>
        </p:nvGrpSpPr>
        <p:grpSpPr>
          <a:xfrm>
            <a:off x="10138554" y="3325596"/>
            <a:ext cx="1466637" cy="1106157"/>
            <a:chOff x="10389483" y="1203936"/>
            <a:chExt cx="1712232" cy="1092108"/>
          </a:xfrm>
        </p:grpSpPr>
        <p:sp>
          <p:nvSpPr>
            <p:cNvPr id="806" name="순서도: 대체 처리 805">
              <a:extLst>
                <a:ext uri="{FF2B5EF4-FFF2-40B4-BE49-F238E27FC236}">
                  <a16:creationId xmlns:a16="http://schemas.microsoft.com/office/drawing/2014/main" id="{6175A209-467C-40AC-98AD-39681C14273A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7" name="직선 화살표 연결선 806">
              <a:extLst>
                <a:ext uri="{FF2B5EF4-FFF2-40B4-BE49-F238E27FC236}">
                  <a16:creationId xmlns:a16="http://schemas.microsoft.com/office/drawing/2014/main" id="{5B1198DB-D1AD-4429-AE76-83E07EFEF958}"/>
                </a:ext>
              </a:extLst>
            </p:cNvPr>
            <p:cNvCxnSpPr>
              <a:cxnSpLocks/>
              <a:stCxn id="808" idx="3"/>
              <a:endCxn id="809" idx="1"/>
            </p:cNvCxnSpPr>
            <p:nvPr/>
          </p:nvCxnSpPr>
          <p:spPr>
            <a:xfrm>
              <a:off x="11094197" y="1538995"/>
              <a:ext cx="2570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3553A021-1E8F-4E84-A8F9-6826F75F48D8}"/>
                </a:ext>
              </a:extLst>
            </p:cNvPr>
            <p:cNvSpPr/>
            <p:nvPr/>
          </p:nvSpPr>
          <p:spPr>
            <a:xfrm>
              <a:off x="10457643" y="1395180"/>
              <a:ext cx="636554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5B59CE61-3E81-481F-B56C-EC972446EF5B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Test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934F23C5-72B3-44BC-8200-DB9CEC3462EB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11" name="직선 화살표 연결선 810">
              <a:extLst>
                <a:ext uri="{FF2B5EF4-FFF2-40B4-BE49-F238E27FC236}">
                  <a16:creationId xmlns:a16="http://schemas.microsoft.com/office/drawing/2014/main" id="{855D1BEE-C067-4983-93B0-4ABF568EBE9D}"/>
                </a:ext>
              </a:extLst>
            </p:cNvPr>
            <p:cNvCxnSpPr>
              <a:cxnSpLocks/>
              <a:stCxn id="809" idx="2"/>
              <a:endCxn id="810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2" name="직선 화살표 연결선 811">
            <a:extLst>
              <a:ext uri="{FF2B5EF4-FFF2-40B4-BE49-F238E27FC236}">
                <a16:creationId xmlns:a16="http://schemas.microsoft.com/office/drawing/2014/main" id="{32FB8C56-FCF2-46F6-95A0-77AD2BDF8426}"/>
              </a:ext>
            </a:extLst>
          </p:cNvPr>
          <p:cNvCxnSpPr>
            <a:cxnSpLocks/>
            <a:stCxn id="798" idx="3"/>
            <a:endCxn id="806" idx="1"/>
          </p:cNvCxnSpPr>
          <p:nvPr/>
        </p:nvCxnSpPr>
        <p:spPr>
          <a:xfrm>
            <a:off x="9769478" y="3871650"/>
            <a:ext cx="369077" cy="7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CE7D4383-FC22-4F63-B618-F915CD2FF3A5}"/>
              </a:ext>
            </a:extLst>
          </p:cNvPr>
          <p:cNvGrpSpPr/>
          <p:nvPr/>
        </p:nvGrpSpPr>
        <p:grpSpPr>
          <a:xfrm>
            <a:off x="8316233" y="4687078"/>
            <a:ext cx="1457747" cy="1092108"/>
            <a:chOff x="8471054" y="1201015"/>
            <a:chExt cx="1733431" cy="1092108"/>
          </a:xfrm>
        </p:grpSpPr>
        <p:sp>
          <p:nvSpPr>
            <p:cNvPr id="814" name="순서도: 대체 처리 813">
              <a:extLst>
                <a:ext uri="{FF2B5EF4-FFF2-40B4-BE49-F238E27FC236}">
                  <a16:creationId xmlns:a16="http://schemas.microsoft.com/office/drawing/2014/main" id="{630B2AC0-E2D8-4E00-B9C3-3944C32FDC82}"/>
                </a:ext>
              </a:extLst>
            </p:cNvPr>
            <p:cNvSpPr/>
            <p:nvPr/>
          </p:nvSpPr>
          <p:spPr>
            <a:xfrm>
              <a:off x="8471054" y="1201015"/>
              <a:ext cx="1733431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5" name="직선 화살표 연결선 814">
              <a:extLst>
                <a:ext uri="{FF2B5EF4-FFF2-40B4-BE49-F238E27FC236}">
                  <a16:creationId xmlns:a16="http://schemas.microsoft.com/office/drawing/2014/main" id="{3BB93B6E-E217-46C3-B4F3-F57E99E0873B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9176501" y="1538995"/>
              <a:ext cx="266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F42362F4-D7FC-4DB4-9928-6CC7E86D4DFC}"/>
                </a:ext>
              </a:extLst>
            </p:cNvPr>
            <p:cNvSpPr/>
            <p:nvPr/>
          </p:nvSpPr>
          <p:spPr>
            <a:xfrm>
              <a:off x="8549080" y="1395180"/>
              <a:ext cx="62742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193B9075-6894-40D3-8173-C6665B0F5F5C}"/>
                </a:ext>
              </a:extLst>
            </p:cNvPr>
            <p:cNvSpPr/>
            <p:nvPr/>
          </p:nvSpPr>
          <p:spPr>
            <a:xfrm>
              <a:off x="9442729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6F8FC5E2-7DD2-40F7-8C75-7DC5FDD7D02D}"/>
                </a:ext>
              </a:extLst>
            </p:cNvPr>
            <p:cNvSpPr/>
            <p:nvPr/>
          </p:nvSpPr>
          <p:spPr>
            <a:xfrm>
              <a:off x="9442729" y="1883981"/>
              <a:ext cx="671712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train 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20" name="직선 화살표 연결선 819">
              <a:extLst>
                <a:ext uri="{FF2B5EF4-FFF2-40B4-BE49-F238E27FC236}">
                  <a16:creationId xmlns:a16="http://schemas.microsoft.com/office/drawing/2014/main" id="{FB44AF77-22BC-42DF-AC7D-6F95C2CB98C3}"/>
                </a:ext>
              </a:extLst>
            </p:cNvPr>
            <p:cNvCxnSpPr>
              <a:cxnSpLocks/>
              <a:stCxn id="818" idx="2"/>
            </p:cNvCxnSpPr>
            <p:nvPr/>
          </p:nvCxnSpPr>
          <p:spPr>
            <a:xfrm>
              <a:off x="9778585" y="1682809"/>
              <a:ext cx="0" cy="20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1" name="그룹 820">
            <a:extLst>
              <a:ext uri="{FF2B5EF4-FFF2-40B4-BE49-F238E27FC236}">
                <a16:creationId xmlns:a16="http://schemas.microsoft.com/office/drawing/2014/main" id="{EDF190BC-F63C-49D3-887D-7C107F724B26}"/>
              </a:ext>
            </a:extLst>
          </p:cNvPr>
          <p:cNvGrpSpPr/>
          <p:nvPr/>
        </p:nvGrpSpPr>
        <p:grpSpPr>
          <a:xfrm>
            <a:off x="10143057" y="4687078"/>
            <a:ext cx="1466637" cy="1106157"/>
            <a:chOff x="10389483" y="1203936"/>
            <a:chExt cx="1712232" cy="1092108"/>
          </a:xfrm>
        </p:grpSpPr>
        <p:sp>
          <p:nvSpPr>
            <p:cNvPr id="822" name="순서도: 대체 처리 821">
              <a:extLst>
                <a:ext uri="{FF2B5EF4-FFF2-40B4-BE49-F238E27FC236}">
                  <a16:creationId xmlns:a16="http://schemas.microsoft.com/office/drawing/2014/main" id="{290B1AC7-65E6-45E5-B0FE-383F82A700FA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23" name="직선 화살표 연결선 822">
              <a:extLst>
                <a:ext uri="{FF2B5EF4-FFF2-40B4-BE49-F238E27FC236}">
                  <a16:creationId xmlns:a16="http://schemas.microsoft.com/office/drawing/2014/main" id="{F115EE06-C006-4104-8124-EA3CC3D87559}"/>
                </a:ext>
              </a:extLst>
            </p:cNvPr>
            <p:cNvCxnSpPr>
              <a:cxnSpLocks/>
              <a:stCxn id="824" idx="3"/>
              <a:endCxn id="825" idx="1"/>
            </p:cNvCxnSpPr>
            <p:nvPr/>
          </p:nvCxnSpPr>
          <p:spPr>
            <a:xfrm>
              <a:off x="11103874" y="1538995"/>
              <a:ext cx="2474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5B9FA8E4-71EA-4B16-9C2F-8A73D2D436D0}"/>
                </a:ext>
              </a:extLst>
            </p:cNvPr>
            <p:cNvSpPr/>
            <p:nvPr/>
          </p:nvSpPr>
          <p:spPr>
            <a:xfrm>
              <a:off x="10457643" y="1395180"/>
              <a:ext cx="64623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7AF3A42B-2775-4FED-B63C-47DF45B652FD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Test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9E7D8BB1-FC08-4C2C-B0E5-187EA5850F71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27" name="직선 화살표 연결선 826">
              <a:extLst>
                <a:ext uri="{FF2B5EF4-FFF2-40B4-BE49-F238E27FC236}">
                  <a16:creationId xmlns:a16="http://schemas.microsoft.com/office/drawing/2014/main" id="{9C63CF65-FF56-4452-91C5-689428E35FB4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8" name="직선 화살표 연결선 827">
            <a:extLst>
              <a:ext uri="{FF2B5EF4-FFF2-40B4-BE49-F238E27FC236}">
                <a16:creationId xmlns:a16="http://schemas.microsoft.com/office/drawing/2014/main" id="{A4425D38-0AE8-4E12-A1C4-7B5E3CDC8226}"/>
              </a:ext>
            </a:extLst>
          </p:cNvPr>
          <p:cNvCxnSpPr>
            <a:cxnSpLocks/>
            <a:stCxn id="814" idx="3"/>
            <a:endCxn id="822" idx="1"/>
          </p:cNvCxnSpPr>
          <p:nvPr/>
        </p:nvCxnSpPr>
        <p:spPr>
          <a:xfrm>
            <a:off x="9773980" y="5233132"/>
            <a:ext cx="369077" cy="7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3" name="연결선: 꺾임 852">
            <a:extLst>
              <a:ext uri="{FF2B5EF4-FFF2-40B4-BE49-F238E27FC236}">
                <a16:creationId xmlns:a16="http://schemas.microsoft.com/office/drawing/2014/main" id="{3CE995B6-9368-438C-8BDE-A2618F285842}"/>
              </a:ext>
            </a:extLst>
          </p:cNvPr>
          <p:cNvCxnSpPr>
            <a:cxnSpLocks/>
            <a:stCxn id="627" idx="3"/>
            <a:endCxn id="790" idx="1"/>
          </p:cNvCxnSpPr>
          <p:nvPr/>
        </p:nvCxnSpPr>
        <p:spPr>
          <a:xfrm rot="5400000" flipH="1" flipV="1">
            <a:off x="7184043" y="1474896"/>
            <a:ext cx="1948213" cy="3922332"/>
          </a:xfrm>
          <a:prstGeom prst="bentConnector4">
            <a:avLst>
              <a:gd name="adj1" fmla="val -7040"/>
              <a:gd name="adj2" fmla="val 94528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0" name="연결선: 꺾임 859">
            <a:extLst>
              <a:ext uri="{FF2B5EF4-FFF2-40B4-BE49-F238E27FC236}">
                <a16:creationId xmlns:a16="http://schemas.microsoft.com/office/drawing/2014/main" id="{88296346-D5F4-419D-991B-69640CA292A9}"/>
              </a:ext>
            </a:extLst>
          </p:cNvPr>
          <p:cNvCxnSpPr>
            <a:cxnSpLocks/>
            <a:stCxn id="626" idx="3"/>
            <a:endCxn id="806" idx="1"/>
          </p:cNvCxnSpPr>
          <p:nvPr/>
        </p:nvCxnSpPr>
        <p:spPr>
          <a:xfrm rot="5400000" flipH="1" flipV="1">
            <a:off x="8209959" y="2481574"/>
            <a:ext cx="531494" cy="3325695"/>
          </a:xfrm>
          <a:prstGeom prst="bentConnector4">
            <a:avLst>
              <a:gd name="adj1" fmla="val -25807"/>
              <a:gd name="adj2" fmla="val 92879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연결선: 꺾임 425">
            <a:extLst>
              <a:ext uri="{FF2B5EF4-FFF2-40B4-BE49-F238E27FC236}">
                <a16:creationId xmlns:a16="http://schemas.microsoft.com/office/drawing/2014/main" id="{F833D589-E67D-4C6B-A410-2D65EC87D3B2}"/>
              </a:ext>
            </a:extLst>
          </p:cNvPr>
          <p:cNvCxnSpPr>
            <a:cxnSpLocks/>
            <a:stCxn id="628" idx="3"/>
            <a:endCxn id="753" idx="1"/>
          </p:cNvCxnSpPr>
          <p:nvPr/>
        </p:nvCxnSpPr>
        <p:spPr>
          <a:xfrm rot="5400000" flipH="1" flipV="1">
            <a:off x="6189152" y="480005"/>
            <a:ext cx="3322120" cy="4538208"/>
          </a:xfrm>
          <a:prstGeom prst="bentConnector4">
            <a:avLst>
              <a:gd name="adj1" fmla="val -4129"/>
              <a:gd name="adj2" fmla="val 95273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0" name="그룹 989">
            <a:extLst>
              <a:ext uri="{FF2B5EF4-FFF2-40B4-BE49-F238E27FC236}">
                <a16:creationId xmlns:a16="http://schemas.microsoft.com/office/drawing/2014/main" id="{1A772057-467B-40C5-90F5-F0318D205227}"/>
              </a:ext>
            </a:extLst>
          </p:cNvPr>
          <p:cNvGrpSpPr/>
          <p:nvPr/>
        </p:nvGrpSpPr>
        <p:grpSpPr>
          <a:xfrm>
            <a:off x="5262098" y="1673976"/>
            <a:ext cx="2474577" cy="2881550"/>
            <a:chOff x="5224295" y="2123544"/>
            <a:chExt cx="2474577" cy="288155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B56FEA6-4551-4D8F-83B9-6B252A721448}"/>
                </a:ext>
              </a:extLst>
            </p:cNvPr>
            <p:cNvGrpSpPr/>
            <p:nvPr/>
          </p:nvGrpSpPr>
          <p:grpSpPr>
            <a:xfrm rot="5400000">
              <a:off x="6263661" y="1471434"/>
              <a:ext cx="389067" cy="2463504"/>
              <a:chOff x="2505456" y="2322576"/>
              <a:chExt cx="822960" cy="237744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9F431E2-DE19-454B-9E92-5F0C739DC8C6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16B1FC8-D111-48B5-9D61-D538454DD581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E2D60DA-7382-4BB4-BE01-2A7E64CA0D74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B73A524-D403-4A31-B121-53D68C086D4F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5" name="연결선: 꺾임 404">
              <a:extLst>
                <a:ext uri="{FF2B5EF4-FFF2-40B4-BE49-F238E27FC236}">
                  <a16:creationId xmlns:a16="http://schemas.microsoft.com/office/drawing/2014/main" id="{BD32C108-E38D-4B85-84E4-C3E0CCA86E58}"/>
                </a:ext>
              </a:extLst>
            </p:cNvPr>
            <p:cNvCxnSpPr>
              <a:cxnSpLocks/>
              <a:stCxn id="24" idx="0"/>
              <a:endCxn id="542" idx="2"/>
            </p:cNvCxnSpPr>
            <p:nvPr/>
          </p:nvCxnSpPr>
          <p:spPr>
            <a:xfrm flipH="1">
              <a:off x="5224295" y="2703186"/>
              <a:ext cx="2465651" cy="1077618"/>
            </a:xfrm>
            <a:prstGeom prst="bentConnector5">
              <a:avLst>
                <a:gd name="adj1" fmla="val -5340"/>
                <a:gd name="adj2" fmla="val 50000"/>
                <a:gd name="adj3" fmla="val 10724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7CE4A604-AC7E-4316-A443-8F7E50A96358}"/>
                </a:ext>
              </a:extLst>
            </p:cNvPr>
            <p:cNvSpPr txBox="1"/>
            <p:nvPr/>
          </p:nvSpPr>
          <p:spPr>
            <a:xfrm>
              <a:off x="5455220" y="2123544"/>
              <a:ext cx="1994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Shuffled data queue</a:t>
              </a:r>
            </a:p>
          </p:txBody>
        </p: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450B1A12-A819-40ED-B375-28132C74BB81}"/>
                </a:ext>
              </a:extLst>
            </p:cNvPr>
            <p:cNvGrpSpPr/>
            <p:nvPr/>
          </p:nvGrpSpPr>
          <p:grpSpPr>
            <a:xfrm rot="5400000">
              <a:off x="6261513" y="2549052"/>
              <a:ext cx="389067" cy="2463504"/>
              <a:chOff x="2505456" y="2322576"/>
              <a:chExt cx="822960" cy="2377440"/>
            </a:xfrm>
          </p:grpSpPr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42E6EBD5-5A81-4E43-BE3D-01C3BEDD7F6C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3368D1B4-C2F8-43CD-868A-9A4E95130D74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D4BDB353-EFCF-4F50-9ECB-FBE8AAC2E7A6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0F14F091-C136-48A7-90A6-635C1B3A34CD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2" name="TextBox 551">
              <a:extLst>
                <a:ext uri="{FF2B5EF4-FFF2-40B4-BE49-F238E27FC236}">
                  <a16:creationId xmlns:a16="http://schemas.microsoft.com/office/drawing/2014/main" id="{F82FEF47-0FB8-453F-B1D1-3FD72CE421DF}"/>
                </a:ext>
              </a:extLst>
            </p:cNvPr>
            <p:cNvSpPr txBox="1"/>
            <p:nvPr/>
          </p:nvSpPr>
          <p:spPr>
            <a:xfrm>
              <a:off x="5833828" y="3226132"/>
              <a:ext cx="12348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Wait queue</a:t>
              </a:r>
            </a:p>
          </p:txBody>
        </p:sp>
        <p:grpSp>
          <p:nvGrpSpPr>
            <p:cNvPr id="624" name="그룹 623">
              <a:extLst>
                <a:ext uri="{FF2B5EF4-FFF2-40B4-BE49-F238E27FC236}">
                  <a16:creationId xmlns:a16="http://schemas.microsoft.com/office/drawing/2014/main" id="{8A611DE5-55B7-4582-813C-F9712C381CAF}"/>
                </a:ext>
              </a:extLst>
            </p:cNvPr>
            <p:cNvGrpSpPr/>
            <p:nvPr/>
          </p:nvGrpSpPr>
          <p:grpSpPr>
            <a:xfrm rot="5400000">
              <a:off x="6272586" y="3433452"/>
              <a:ext cx="389067" cy="2463504"/>
              <a:chOff x="2505456" y="2322576"/>
              <a:chExt cx="822960" cy="237744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625" name="직사각형 624">
                <a:extLst>
                  <a:ext uri="{FF2B5EF4-FFF2-40B4-BE49-F238E27FC236}">
                    <a16:creationId xmlns:a16="http://schemas.microsoft.com/office/drawing/2014/main" id="{A4ADD012-DABE-4C6D-A596-CB32BEDD1E3D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6" name="직사각형 625">
                <a:extLst>
                  <a:ext uri="{FF2B5EF4-FFF2-40B4-BE49-F238E27FC236}">
                    <a16:creationId xmlns:a16="http://schemas.microsoft.com/office/drawing/2014/main" id="{E882C9CD-98B0-4641-AA01-7107FD04BF8F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7" name="직사각형 626">
                <a:extLst>
                  <a:ext uri="{FF2B5EF4-FFF2-40B4-BE49-F238E27FC236}">
                    <a16:creationId xmlns:a16="http://schemas.microsoft.com/office/drawing/2014/main" id="{46B87CFB-BC2F-4AE8-BC7E-AABF76F2AA48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8" name="직사각형 627">
                <a:extLst>
                  <a:ext uri="{FF2B5EF4-FFF2-40B4-BE49-F238E27FC236}">
                    <a16:creationId xmlns:a16="http://schemas.microsoft.com/office/drawing/2014/main" id="{DAC6766B-375D-49FF-9748-1B83E5328156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FD083010-23C9-48AF-A4D7-24808167411B}"/>
                </a:ext>
              </a:extLst>
            </p:cNvPr>
            <p:cNvSpPr txBox="1"/>
            <p:nvPr/>
          </p:nvSpPr>
          <p:spPr>
            <a:xfrm>
              <a:off x="5945730" y="4139949"/>
              <a:ext cx="1022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Test data</a:t>
              </a:r>
            </a:p>
          </p:txBody>
        </p:sp>
        <p:cxnSp>
          <p:nvCxnSpPr>
            <p:cNvPr id="918" name="직선 연결선 917">
              <a:extLst>
                <a:ext uri="{FF2B5EF4-FFF2-40B4-BE49-F238E27FC236}">
                  <a16:creationId xmlns:a16="http://schemas.microsoft.com/office/drawing/2014/main" id="{133D9285-0158-4CF9-9DB4-0584DC9A6341}"/>
                </a:ext>
              </a:extLst>
            </p:cNvPr>
            <p:cNvCxnSpPr>
              <a:cxnSpLocks/>
            </p:cNvCxnSpPr>
            <p:nvPr/>
          </p:nvCxnSpPr>
          <p:spPr>
            <a:xfrm>
              <a:off x="7412225" y="4867272"/>
              <a:ext cx="0" cy="137822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0" name="직선 연결선 919">
            <a:extLst>
              <a:ext uri="{FF2B5EF4-FFF2-40B4-BE49-F238E27FC236}">
                <a16:creationId xmlns:a16="http://schemas.microsoft.com/office/drawing/2014/main" id="{E54C7D8D-11EC-4783-A0E5-0FDF51839328}"/>
              </a:ext>
            </a:extLst>
          </p:cNvPr>
          <p:cNvCxnSpPr>
            <a:cxnSpLocks/>
          </p:cNvCxnSpPr>
          <p:nvPr/>
        </p:nvCxnSpPr>
        <p:spPr>
          <a:xfrm>
            <a:off x="9906229" y="4496140"/>
            <a:ext cx="0" cy="75354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직선 화살표 연결선 926">
            <a:extLst>
              <a:ext uri="{FF2B5EF4-FFF2-40B4-BE49-F238E27FC236}">
                <a16:creationId xmlns:a16="http://schemas.microsoft.com/office/drawing/2014/main" id="{6369754C-4BDC-4532-9352-CE6FD252EB83}"/>
              </a:ext>
            </a:extLst>
          </p:cNvPr>
          <p:cNvCxnSpPr>
            <a:cxnSpLocks/>
            <a:endCxn id="822" idx="1"/>
          </p:cNvCxnSpPr>
          <p:nvPr/>
        </p:nvCxnSpPr>
        <p:spPr>
          <a:xfrm>
            <a:off x="9897412" y="5233105"/>
            <a:ext cx="245644" cy="705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0" name="그룹 939">
            <a:extLst>
              <a:ext uri="{FF2B5EF4-FFF2-40B4-BE49-F238E27FC236}">
                <a16:creationId xmlns:a16="http://schemas.microsoft.com/office/drawing/2014/main" id="{BBD6357F-D42D-4FD3-AA52-E2090B208390}"/>
              </a:ext>
            </a:extLst>
          </p:cNvPr>
          <p:cNvGrpSpPr/>
          <p:nvPr/>
        </p:nvGrpSpPr>
        <p:grpSpPr>
          <a:xfrm>
            <a:off x="8316683" y="1176711"/>
            <a:ext cx="611307" cy="369332"/>
            <a:chOff x="8300054" y="1238943"/>
            <a:chExt cx="619125" cy="369332"/>
          </a:xfrm>
        </p:grpSpPr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B4425C8B-920D-4B43-80D7-29D8482C5B85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38" name="TextBox 937">
              <a:extLst>
                <a:ext uri="{FF2B5EF4-FFF2-40B4-BE49-F238E27FC236}">
                  <a16:creationId xmlns:a16="http://schemas.microsoft.com/office/drawing/2014/main" id="{0F3D7950-CF38-4A45-8ACD-2536E5730FEF}"/>
                </a:ext>
              </a:extLst>
            </p:cNvPr>
            <p:cNvSpPr txBox="1"/>
            <p:nvPr/>
          </p:nvSpPr>
          <p:spPr>
            <a:xfrm>
              <a:off x="8300054" y="1238943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41" name="직선 화살표 연결선 940">
            <a:extLst>
              <a:ext uri="{FF2B5EF4-FFF2-40B4-BE49-F238E27FC236}">
                <a16:creationId xmlns:a16="http://schemas.microsoft.com/office/drawing/2014/main" id="{A1759D3E-9662-4316-97CB-058899361C55}"/>
              </a:ext>
            </a:extLst>
          </p:cNvPr>
          <p:cNvCxnSpPr>
            <a:cxnSpLocks/>
            <a:stCxn id="751" idx="1"/>
          </p:cNvCxnSpPr>
          <p:nvPr/>
        </p:nvCxnSpPr>
        <p:spPr>
          <a:xfrm flipH="1">
            <a:off x="8891078" y="1360497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8" name="그룹 947">
            <a:extLst>
              <a:ext uri="{FF2B5EF4-FFF2-40B4-BE49-F238E27FC236}">
                <a16:creationId xmlns:a16="http://schemas.microsoft.com/office/drawing/2014/main" id="{9A45CF47-866C-4388-B91D-87F8FAF94913}"/>
              </a:ext>
            </a:extLst>
          </p:cNvPr>
          <p:cNvGrpSpPr/>
          <p:nvPr/>
        </p:nvGrpSpPr>
        <p:grpSpPr>
          <a:xfrm>
            <a:off x="8322018" y="2562131"/>
            <a:ext cx="611307" cy="369332"/>
            <a:chOff x="8305457" y="1243512"/>
            <a:chExt cx="619125" cy="369332"/>
          </a:xfrm>
        </p:grpSpPr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B2BB260-3EA2-4049-8A78-21C51E93834F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50" name="TextBox 949">
              <a:extLst>
                <a:ext uri="{FF2B5EF4-FFF2-40B4-BE49-F238E27FC236}">
                  <a16:creationId xmlns:a16="http://schemas.microsoft.com/office/drawing/2014/main" id="{E275C9C2-37A2-4DD2-A64E-CEC272722ED6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46E298CA-347C-47B8-A975-BC1B38526AEB}"/>
              </a:ext>
            </a:extLst>
          </p:cNvPr>
          <p:cNvCxnSpPr>
            <a:cxnSpLocks/>
          </p:cNvCxnSpPr>
          <p:nvPr/>
        </p:nvCxnSpPr>
        <p:spPr>
          <a:xfrm flipH="1">
            <a:off x="8891078" y="2741348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2" name="그룹 951">
            <a:extLst>
              <a:ext uri="{FF2B5EF4-FFF2-40B4-BE49-F238E27FC236}">
                <a16:creationId xmlns:a16="http://schemas.microsoft.com/office/drawing/2014/main" id="{E398088A-6387-4989-90EB-B12E6F3B1EE1}"/>
              </a:ext>
            </a:extLst>
          </p:cNvPr>
          <p:cNvGrpSpPr/>
          <p:nvPr/>
        </p:nvGrpSpPr>
        <p:grpSpPr>
          <a:xfrm>
            <a:off x="8341477" y="3971255"/>
            <a:ext cx="611307" cy="369332"/>
            <a:chOff x="8305457" y="1243512"/>
            <a:chExt cx="619125" cy="369332"/>
          </a:xfrm>
        </p:grpSpPr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D639D924-27C3-4B21-9A2F-C48882AC1BE0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54" name="TextBox 953">
              <a:extLst>
                <a:ext uri="{FF2B5EF4-FFF2-40B4-BE49-F238E27FC236}">
                  <a16:creationId xmlns:a16="http://schemas.microsoft.com/office/drawing/2014/main" id="{B647D371-0A38-4537-8296-EFF5BEB8DA87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55" name="직선 화살표 연결선 954">
            <a:extLst>
              <a:ext uri="{FF2B5EF4-FFF2-40B4-BE49-F238E27FC236}">
                <a16:creationId xmlns:a16="http://schemas.microsoft.com/office/drawing/2014/main" id="{4B506BBD-6059-473E-AC76-2B1F64073C9E}"/>
              </a:ext>
            </a:extLst>
          </p:cNvPr>
          <p:cNvCxnSpPr>
            <a:cxnSpLocks/>
          </p:cNvCxnSpPr>
          <p:nvPr/>
        </p:nvCxnSpPr>
        <p:spPr>
          <a:xfrm flipH="1">
            <a:off x="8910537" y="4150472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6" name="그룹 955">
            <a:extLst>
              <a:ext uri="{FF2B5EF4-FFF2-40B4-BE49-F238E27FC236}">
                <a16:creationId xmlns:a16="http://schemas.microsoft.com/office/drawing/2014/main" id="{55C1BAC3-95A5-4B7B-B68D-90215C6B7732}"/>
              </a:ext>
            </a:extLst>
          </p:cNvPr>
          <p:cNvGrpSpPr/>
          <p:nvPr/>
        </p:nvGrpSpPr>
        <p:grpSpPr>
          <a:xfrm>
            <a:off x="8356303" y="5331894"/>
            <a:ext cx="611307" cy="369332"/>
            <a:chOff x="8305457" y="1243512"/>
            <a:chExt cx="619125" cy="369332"/>
          </a:xfrm>
        </p:grpSpPr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F1AA9803-397D-45FA-B15F-A3F50199D82D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58" name="TextBox 957">
              <a:extLst>
                <a:ext uri="{FF2B5EF4-FFF2-40B4-BE49-F238E27FC236}">
                  <a16:creationId xmlns:a16="http://schemas.microsoft.com/office/drawing/2014/main" id="{455A00BE-8446-493D-991A-501877D16D99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59" name="직선 화살표 연결선 958">
            <a:extLst>
              <a:ext uri="{FF2B5EF4-FFF2-40B4-BE49-F238E27FC236}">
                <a16:creationId xmlns:a16="http://schemas.microsoft.com/office/drawing/2014/main" id="{C5E0968E-09C6-4D8E-886E-2FFCE653B7E0}"/>
              </a:ext>
            </a:extLst>
          </p:cNvPr>
          <p:cNvCxnSpPr>
            <a:cxnSpLocks/>
          </p:cNvCxnSpPr>
          <p:nvPr/>
        </p:nvCxnSpPr>
        <p:spPr>
          <a:xfrm flipH="1">
            <a:off x="8925363" y="5511111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E63AC824-0733-47D3-ACBD-EC79F1DA8DB7}"/>
              </a:ext>
            </a:extLst>
          </p:cNvPr>
          <p:cNvGrpSpPr/>
          <p:nvPr/>
        </p:nvGrpSpPr>
        <p:grpSpPr>
          <a:xfrm>
            <a:off x="10148333" y="1202987"/>
            <a:ext cx="611307" cy="369332"/>
            <a:chOff x="8300054" y="1238943"/>
            <a:chExt cx="619125" cy="369332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7E71671-BE82-446D-A3EC-6C94A071A9EC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62" name="TextBox 961">
              <a:extLst>
                <a:ext uri="{FF2B5EF4-FFF2-40B4-BE49-F238E27FC236}">
                  <a16:creationId xmlns:a16="http://schemas.microsoft.com/office/drawing/2014/main" id="{9B622782-311A-4171-8A87-E40D44DCB7F0}"/>
                </a:ext>
              </a:extLst>
            </p:cNvPr>
            <p:cNvSpPr txBox="1"/>
            <p:nvPr/>
          </p:nvSpPr>
          <p:spPr>
            <a:xfrm>
              <a:off x="8300054" y="1238943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63" name="직선 화살표 연결선 962">
            <a:extLst>
              <a:ext uri="{FF2B5EF4-FFF2-40B4-BE49-F238E27FC236}">
                <a16:creationId xmlns:a16="http://schemas.microsoft.com/office/drawing/2014/main" id="{235D723C-A0A5-40B9-861A-5D3108C9FBDC}"/>
              </a:ext>
            </a:extLst>
          </p:cNvPr>
          <p:cNvCxnSpPr>
            <a:cxnSpLocks/>
          </p:cNvCxnSpPr>
          <p:nvPr/>
        </p:nvCxnSpPr>
        <p:spPr>
          <a:xfrm flipH="1">
            <a:off x="10722728" y="1386773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21D53436-F347-46AB-8D83-9CB4925EE337}"/>
              </a:ext>
            </a:extLst>
          </p:cNvPr>
          <p:cNvGrpSpPr/>
          <p:nvPr/>
        </p:nvGrpSpPr>
        <p:grpSpPr>
          <a:xfrm>
            <a:off x="10153668" y="2588407"/>
            <a:ext cx="611307" cy="369332"/>
            <a:chOff x="8305457" y="1243512"/>
            <a:chExt cx="619125" cy="369332"/>
          </a:xfrm>
        </p:grpSpPr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3674FCFB-DFBB-4594-A41A-D07A3F523C23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66" name="TextBox 965">
              <a:extLst>
                <a:ext uri="{FF2B5EF4-FFF2-40B4-BE49-F238E27FC236}">
                  <a16:creationId xmlns:a16="http://schemas.microsoft.com/office/drawing/2014/main" id="{BE34D96C-DCFA-499F-AB49-EB44F418460C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41819EF7-C68F-41D8-8BA6-FAF359B83BCD}"/>
              </a:ext>
            </a:extLst>
          </p:cNvPr>
          <p:cNvCxnSpPr>
            <a:cxnSpLocks/>
          </p:cNvCxnSpPr>
          <p:nvPr/>
        </p:nvCxnSpPr>
        <p:spPr>
          <a:xfrm flipH="1">
            <a:off x="10722728" y="2767624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8" name="그룹 967">
            <a:extLst>
              <a:ext uri="{FF2B5EF4-FFF2-40B4-BE49-F238E27FC236}">
                <a16:creationId xmlns:a16="http://schemas.microsoft.com/office/drawing/2014/main" id="{DDC67E0D-A2EC-4B31-AF72-F8ED557F1411}"/>
              </a:ext>
            </a:extLst>
          </p:cNvPr>
          <p:cNvGrpSpPr/>
          <p:nvPr/>
        </p:nvGrpSpPr>
        <p:grpSpPr>
          <a:xfrm>
            <a:off x="10173127" y="3997531"/>
            <a:ext cx="611307" cy="369332"/>
            <a:chOff x="8305457" y="1243512"/>
            <a:chExt cx="619125" cy="369332"/>
          </a:xfrm>
        </p:grpSpPr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A06A65FE-A5D9-422E-AC5D-98C22713B4B9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70" name="TextBox 969">
              <a:extLst>
                <a:ext uri="{FF2B5EF4-FFF2-40B4-BE49-F238E27FC236}">
                  <a16:creationId xmlns:a16="http://schemas.microsoft.com/office/drawing/2014/main" id="{90E7C2BF-D38A-4FEB-8605-D5F8A93C5F0C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71" name="직선 화살표 연결선 970">
            <a:extLst>
              <a:ext uri="{FF2B5EF4-FFF2-40B4-BE49-F238E27FC236}">
                <a16:creationId xmlns:a16="http://schemas.microsoft.com/office/drawing/2014/main" id="{B9B1BDE2-7B7D-4E09-875D-EC5EC1254056}"/>
              </a:ext>
            </a:extLst>
          </p:cNvPr>
          <p:cNvCxnSpPr>
            <a:cxnSpLocks/>
          </p:cNvCxnSpPr>
          <p:nvPr/>
        </p:nvCxnSpPr>
        <p:spPr>
          <a:xfrm flipH="1">
            <a:off x="10742187" y="4176748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2FF4C98B-0A20-48F2-A704-9A5AF67678F5}"/>
              </a:ext>
            </a:extLst>
          </p:cNvPr>
          <p:cNvGrpSpPr/>
          <p:nvPr/>
        </p:nvGrpSpPr>
        <p:grpSpPr>
          <a:xfrm>
            <a:off x="10187953" y="5358170"/>
            <a:ext cx="611307" cy="369332"/>
            <a:chOff x="8305457" y="1243512"/>
            <a:chExt cx="619125" cy="369332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F2265A90-68B0-4A24-91A3-8EACBE8A9B9E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74" name="TextBox 973">
              <a:extLst>
                <a:ext uri="{FF2B5EF4-FFF2-40B4-BE49-F238E27FC236}">
                  <a16:creationId xmlns:a16="http://schemas.microsoft.com/office/drawing/2014/main" id="{0F15E552-852F-42E5-BA0D-2524628AF790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75" name="직선 화살표 연결선 974">
            <a:extLst>
              <a:ext uri="{FF2B5EF4-FFF2-40B4-BE49-F238E27FC236}">
                <a16:creationId xmlns:a16="http://schemas.microsoft.com/office/drawing/2014/main" id="{D349357F-F1C6-4692-9A04-F64397D1ED7D}"/>
              </a:ext>
            </a:extLst>
          </p:cNvPr>
          <p:cNvCxnSpPr>
            <a:cxnSpLocks/>
          </p:cNvCxnSpPr>
          <p:nvPr/>
        </p:nvCxnSpPr>
        <p:spPr>
          <a:xfrm flipH="1">
            <a:off x="10757013" y="5537387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2" name="TextBox 981">
            <a:extLst>
              <a:ext uri="{FF2B5EF4-FFF2-40B4-BE49-F238E27FC236}">
                <a16:creationId xmlns:a16="http://schemas.microsoft.com/office/drawing/2014/main" id="{7FDCEEB3-69EB-4B7D-8ECA-C0E9746D7ADC}"/>
              </a:ext>
            </a:extLst>
          </p:cNvPr>
          <p:cNvSpPr txBox="1"/>
          <p:nvPr/>
        </p:nvSpPr>
        <p:spPr>
          <a:xfrm>
            <a:off x="10559118" y="165629"/>
            <a:ext cx="6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Test</a:t>
            </a:r>
          </a:p>
        </p:txBody>
      </p: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3F2A1C3C-EE99-4503-A65D-4F59782E7E15}"/>
              </a:ext>
            </a:extLst>
          </p:cNvPr>
          <p:cNvSpPr/>
          <p:nvPr/>
        </p:nvSpPr>
        <p:spPr>
          <a:xfrm>
            <a:off x="5151048" y="500566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0.51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CCDE0611-A988-4A38-BE82-577BDDB15816}"/>
              </a:ext>
            </a:extLst>
          </p:cNvPr>
          <p:cNvSpPr/>
          <p:nvPr/>
        </p:nvSpPr>
        <p:spPr>
          <a:xfrm>
            <a:off x="5512805" y="500566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0.42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99" name="직사각형 998">
            <a:extLst>
              <a:ext uri="{FF2B5EF4-FFF2-40B4-BE49-F238E27FC236}">
                <a16:creationId xmlns:a16="http://schemas.microsoft.com/office/drawing/2014/main" id="{B59020E7-3AD7-4EEF-978A-94174DAD88BA}"/>
              </a:ext>
            </a:extLst>
          </p:cNvPr>
          <p:cNvSpPr/>
          <p:nvPr/>
        </p:nvSpPr>
        <p:spPr>
          <a:xfrm>
            <a:off x="5876792" y="5004534"/>
            <a:ext cx="360000" cy="35948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8232D16F-6DA8-4401-B644-3D9B702E423B}"/>
              </a:ext>
            </a:extLst>
          </p:cNvPr>
          <p:cNvSpPr/>
          <p:nvPr/>
        </p:nvSpPr>
        <p:spPr>
          <a:xfrm>
            <a:off x="6238549" y="5004024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lato"/>
                <a:ea typeface="lato"/>
                <a:cs typeface="+mn-cs"/>
              </a:rPr>
              <a:t>0.47</a:t>
            </a:r>
            <a:endParaRPr lang="ko-KR" altLang="en-US" dirty="0"/>
          </a:p>
        </p:txBody>
      </p:sp>
      <p:sp>
        <p:nvSpPr>
          <p:cNvPr id="1002" name="TextBox 1001">
            <a:extLst>
              <a:ext uri="{FF2B5EF4-FFF2-40B4-BE49-F238E27FC236}">
                <a16:creationId xmlns:a16="http://schemas.microsoft.com/office/drawing/2014/main" id="{6F13E90A-6C07-4CA0-AC58-A43A4CEA3869}"/>
              </a:ext>
            </a:extLst>
          </p:cNvPr>
          <p:cNvSpPr txBox="1"/>
          <p:nvPr/>
        </p:nvSpPr>
        <p:spPr>
          <a:xfrm>
            <a:off x="5085666" y="4639518"/>
            <a:ext cx="1627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 loss array </a:t>
            </a:r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B0B4C739-CF27-47FC-B990-49A8EDD0052C}"/>
              </a:ext>
            </a:extLst>
          </p:cNvPr>
          <p:cNvSpPr txBox="1"/>
          <p:nvPr/>
        </p:nvSpPr>
        <p:spPr>
          <a:xfrm>
            <a:off x="5128921" y="5343962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Test loss array </a:t>
            </a:r>
          </a:p>
        </p:txBody>
      </p:sp>
      <p:sp>
        <p:nvSpPr>
          <p:cNvPr id="1014" name="TextBox 1013">
            <a:extLst>
              <a:ext uri="{FF2B5EF4-FFF2-40B4-BE49-F238E27FC236}">
                <a16:creationId xmlns:a16="http://schemas.microsoft.com/office/drawing/2014/main" id="{EF42A312-B06A-49E6-AB07-0FD987CF56A4}"/>
              </a:ext>
            </a:extLst>
          </p:cNvPr>
          <p:cNvSpPr txBox="1"/>
          <p:nvPr/>
        </p:nvSpPr>
        <p:spPr>
          <a:xfrm>
            <a:off x="5905736" y="5009708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016" name="직사각형 1015">
            <a:extLst>
              <a:ext uri="{FF2B5EF4-FFF2-40B4-BE49-F238E27FC236}">
                <a16:creationId xmlns:a16="http://schemas.microsoft.com/office/drawing/2014/main" id="{9B7D468D-48F6-45CC-9006-EFEA82714DED}"/>
              </a:ext>
            </a:extLst>
          </p:cNvPr>
          <p:cNvSpPr/>
          <p:nvPr/>
        </p:nvSpPr>
        <p:spPr>
          <a:xfrm>
            <a:off x="5158765" y="5676526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0.98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17" name="직사각형 1016">
            <a:extLst>
              <a:ext uri="{FF2B5EF4-FFF2-40B4-BE49-F238E27FC236}">
                <a16:creationId xmlns:a16="http://schemas.microsoft.com/office/drawing/2014/main" id="{F481676D-3610-4870-860F-543B27C0E9DC}"/>
              </a:ext>
            </a:extLst>
          </p:cNvPr>
          <p:cNvSpPr/>
          <p:nvPr/>
        </p:nvSpPr>
        <p:spPr>
          <a:xfrm>
            <a:off x="5520522" y="5676526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0.82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19" name="직사각형 1018">
            <a:extLst>
              <a:ext uri="{FF2B5EF4-FFF2-40B4-BE49-F238E27FC236}">
                <a16:creationId xmlns:a16="http://schemas.microsoft.com/office/drawing/2014/main" id="{5CE50323-0E5B-4D33-9E10-C06307306663}"/>
              </a:ext>
            </a:extLst>
          </p:cNvPr>
          <p:cNvSpPr/>
          <p:nvPr/>
        </p:nvSpPr>
        <p:spPr>
          <a:xfrm>
            <a:off x="5883323" y="5676062"/>
            <a:ext cx="360000" cy="35948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020" name="직사각형 1019">
            <a:extLst>
              <a:ext uri="{FF2B5EF4-FFF2-40B4-BE49-F238E27FC236}">
                <a16:creationId xmlns:a16="http://schemas.microsoft.com/office/drawing/2014/main" id="{D6AF3A38-6471-4C7D-93A3-C39E1810F072}"/>
              </a:ext>
            </a:extLst>
          </p:cNvPr>
          <p:cNvSpPr/>
          <p:nvPr/>
        </p:nvSpPr>
        <p:spPr>
          <a:xfrm>
            <a:off x="6245080" y="567555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lato"/>
                <a:ea typeface="lato"/>
                <a:cs typeface="+mn-cs"/>
              </a:rPr>
              <a:t>0.69</a:t>
            </a:r>
            <a:endParaRPr lang="ko-KR" altLang="en-US" dirty="0"/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B7368459-5EA6-454F-98CD-B694C8408943}"/>
              </a:ext>
            </a:extLst>
          </p:cNvPr>
          <p:cNvSpPr txBox="1"/>
          <p:nvPr/>
        </p:nvSpPr>
        <p:spPr>
          <a:xfrm>
            <a:off x="5901803" y="5685496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cxnSp>
        <p:nvCxnSpPr>
          <p:cNvPr id="1023" name="직선 화살표 연결선 1022">
            <a:extLst>
              <a:ext uri="{FF2B5EF4-FFF2-40B4-BE49-F238E27FC236}">
                <a16:creationId xmlns:a16="http://schemas.microsoft.com/office/drawing/2014/main" id="{0676BC00-C075-4834-A3C6-15087935BB52}"/>
              </a:ext>
            </a:extLst>
          </p:cNvPr>
          <p:cNvCxnSpPr>
            <a:cxnSpLocks/>
            <a:stCxn id="1000" idx="3"/>
          </p:cNvCxnSpPr>
          <p:nvPr/>
        </p:nvCxnSpPr>
        <p:spPr>
          <a:xfrm>
            <a:off x="6598549" y="5184024"/>
            <a:ext cx="373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1F2CDC2C-0AF8-43B9-A9AC-AD71591A477F}"/>
              </a:ext>
            </a:extLst>
          </p:cNvPr>
          <p:cNvSpPr/>
          <p:nvPr/>
        </p:nvSpPr>
        <p:spPr>
          <a:xfrm>
            <a:off x="6971469" y="4987848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B7AE4A76-DA30-4C63-9AD7-F26DED8A41B0}"/>
              </a:ext>
            </a:extLst>
          </p:cNvPr>
          <p:cNvCxnSpPr>
            <a:cxnSpLocks/>
            <a:stCxn id="1020" idx="3"/>
            <a:endCxn id="1029" idx="1"/>
          </p:cNvCxnSpPr>
          <p:nvPr/>
        </p:nvCxnSpPr>
        <p:spPr>
          <a:xfrm flipV="1">
            <a:off x="6605080" y="5855551"/>
            <a:ext cx="3629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949811E4-BB0A-4FEC-BB96-75DA85A59B22}"/>
              </a:ext>
            </a:extLst>
          </p:cNvPr>
          <p:cNvSpPr/>
          <p:nvPr/>
        </p:nvSpPr>
        <p:spPr>
          <a:xfrm>
            <a:off x="6968064" y="5675551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687D6018-6616-4A55-9CD8-FB11D7ED82E7}"/>
              </a:ext>
            </a:extLst>
          </p:cNvPr>
          <p:cNvSpPr txBox="1"/>
          <p:nvPr/>
        </p:nvSpPr>
        <p:spPr>
          <a:xfrm>
            <a:off x="3994" y="1081101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</a:rPr>
              <a:t>Thread number = 4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1034" name="왼쪽 중괄호 1033">
            <a:extLst>
              <a:ext uri="{FF2B5EF4-FFF2-40B4-BE49-F238E27FC236}">
                <a16:creationId xmlns:a16="http://schemas.microsoft.com/office/drawing/2014/main" id="{EB8E3DDB-5858-4A95-ADB2-4ED29BDF7D25}"/>
              </a:ext>
            </a:extLst>
          </p:cNvPr>
          <p:cNvSpPr/>
          <p:nvPr/>
        </p:nvSpPr>
        <p:spPr>
          <a:xfrm rot="16200000">
            <a:off x="5786780" y="5430299"/>
            <a:ext cx="183757" cy="1439785"/>
          </a:xfrm>
          <a:prstGeom prst="leftBrace">
            <a:avLst>
              <a:gd name="adj1" fmla="val 0"/>
              <a:gd name="adj2" fmla="val 527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40CD842C-CD34-45B1-B117-E9E9A867F19A}"/>
              </a:ext>
            </a:extLst>
          </p:cNvPr>
          <p:cNvSpPr txBox="1"/>
          <p:nvPr/>
        </p:nvSpPr>
        <p:spPr>
          <a:xfrm>
            <a:off x="5338765" y="6207542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thread number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DE7FBE77-A9E9-4676-A57B-C5433CD3F4EB}"/>
              </a:ext>
            </a:extLst>
          </p:cNvPr>
          <p:cNvSpPr txBox="1"/>
          <p:nvPr/>
        </p:nvSpPr>
        <p:spPr>
          <a:xfrm>
            <a:off x="7402298" y="6066817"/>
            <a:ext cx="500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“Epoch #, Train loss: 0.46, Test loss: 0.83” </a:t>
            </a:r>
            <a:endParaRPr lang="ko-KR" altLang="en-US" b="1" i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40BB7FF-C490-4086-978C-2D2FAE8F5C92}"/>
              </a:ext>
            </a:extLst>
          </p:cNvPr>
          <p:cNvSpPr txBox="1"/>
          <p:nvPr/>
        </p:nvSpPr>
        <p:spPr>
          <a:xfrm>
            <a:off x="3177477" y="5715957"/>
            <a:ext cx="2079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initialized per each epoch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FF837DE-8348-4792-808B-72CA86BEC001}"/>
              </a:ext>
            </a:extLst>
          </p:cNvPr>
          <p:cNvSpPr txBox="1"/>
          <p:nvPr/>
        </p:nvSpPr>
        <p:spPr>
          <a:xfrm>
            <a:off x="7892475" y="192442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accent5"/>
                </a:solidFill>
              </a:rPr>
              <a:t>tf.data</a:t>
            </a:r>
            <a:r>
              <a:rPr lang="en-US" altLang="ko-KR" sz="1600" b="1" dirty="0">
                <a:solidFill>
                  <a:schemeClr val="accent5"/>
                </a:solidFill>
              </a:rPr>
              <a:t>()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8256676-C1DF-4F67-898A-9CB84874394C}"/>
              </a:ext>
            </a:extLst>
          </p:cNvPr>
          <p:cNvSpPr txBox="1"/>
          <p:nvPr/>
        </p:nvSpPr>
        <p:spPr>
          <a:xfrm>
            <a:off x="9777124" y="177324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accent5"/>
                </a:solidFill>
              </a:rPr>
              <a:t>tf.data</a:t>
            </a:r>
            <a:r>
              <a:rPr lang="en-US" altLang="ko-KR" sz="1600" b="1" dirty="0">
                <a:solidFill>
                  <a:schemeClr val="accent5"/>
                </a:solidFill>
              </a:rPr>
              <a:t>()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727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128 batch </a:t>
            </a:r>
            <a:r>
              <a:rPr lang="en-US" altLang="ko-KR" dirty="0" err="1"/>
              <a:t>batch</a:t>
            </a:r>
            <a:r>
              <a:rPr lang="en-US" altLang="ko-KR" dirty="0"/>
              <a:t> size, 6 thread 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5832FB25-8DD5-4135-B4E1-EBDA4D242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370781"/>
              </p:ext>
            </p:extLst>
          </p:nvPr>
        </p:nvGraphicFramePr>
        <p:xfrm>
          <a:off x="458561" y="1830841"/>
          <a:ext cx="7428139" cy="3882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4639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128 batch </a:t>
            </a:r>
            <a:r>
              <a:rPr lang="en-US" altLang="ko-KR" dirty="0" err="1"/>
              <a:t>batch</a:t>
            </a:r>
            <a:r>
              <a:rPr lang="en-US" altLang="ko-KR" dirty="0"/>
              <a:t> size, 6, 12, 24 thread</a:t>
            </a:r>
          </a:p>
          <a:p>
            <a:r>
              <a:rPr lang="ko-KR" altLang="en-US" dirty="0"/>
              <a:t>↑ </a:t>
            </a:r>
            <a:r>
              <a:rPr lang="en-US" altLang="ko-KR" dirty="0"/>
              <a:t># of thread , </a:t>
            </a:r>
            <a:r>
              <a:rPr lang="ko-KR" altLang="en-US" dirty="0"/>
              <a:t>↑ </a:t>
            </a:r>
            <a:r>
              <a:rPr lang="en-US" altLang="ko-KR" dirty="0" err="1"/>
              <a:t>elpased</a:t>
            </a:r>
            <a:r>
              <a:rPr lang="en-US" altLang="ko-KR" dirty="0"/>
              <a:t> time</a:t>
            </a:r>
          </a:p>
          <a:p>
            <a:pPr lvl="1"/>
            <a:r>
              <a:rPr lang="en-US" altLang="ko-KR" dirty="0"/>
              <a:t>GPU context switching 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8BC2324-9375-4D3E-988F-1AA982EF25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283864"/>
              </p:ext>
            </p:extLst>
          </p:nvPr>
        </p:nvGraphicFramePr>
        <p:xfrm>
          <a:off x="360416" y="2847975"/>
          <a:ext cx="5316484" cy="2881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76172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Problem 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GPU parallelism not works</a:t>
            </a:r>
          </a:p>
          <a:p>
            <a:pPr lvl="1"/>
            <a:r>
              <a:rPr lang="en-US" altLang="ko-KR" dirty="0"/>
              <a:t>Many thread, but low GPU utilization</a:t>
            </a:r>
          </a:p>
          <a:p>
            <a:pPr lvl="1"/>
            <a:r>
              <a:rPr lang="en-US" altLang="ko-KR" dirty="0"/>
              <a:t>MPS(Multi Process Service) not supported CUDA version(even </a:t>
            </a:r>
            <a:r>
              <a:rPr lang="en-US" altLang="ko-KR" dirty="0" err="1"/>
              <a:t>tensorflow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 support starting with CUDA 11.4/R470(current: 11.2/R460)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E84A4B-3E31-4D51-94F2-82475A1DC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91" y="3064263"/>
            <a:ext cx="2433162" cy="3401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793B6-71BD-4F29-9CD9-8350ADAB2D74}"/>
              </a:ext>
            </a:extLst>
          </p:cNvPr>
          <p:cNvSpPr txBox="1"/>
          <p:nvPr/>
        </p:nvSpPr>
        <p:spPr>
          <a:xfrm>
            <a:off x="3416157" y="5696216"/>
            <a:ext cx="830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hlinkClick r:id="rId4"/>
              </a:rPr>
              <a:t>https://github.com/tensorflow/tensorflow/issues/1824#issuecomment-244251867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https://www.olcf.ornl.gov/wp-content/uploads/2021/05/10-Multithreading-and-CUDA-Concurrency.pdf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https://stackoverflow.com/questions/60618896/how-to-run-tensorflow-inference-for-multiple-models-on-gpu-in-parallel</a:t>
            </a:r>
            <a:endParaRPr lang="en-US" altLang="ko-KR" sz="1100" dirty="0"/>
          </a:p>
          <a:p>
            <a:r>
              <a:rPr lang="en-US" altLang="ko-KR" sz="11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Machine Learning at the Edge: Efficient Utilization of Limited CPU/GPU Resources by Multiplexing</a:t>
            </a:r>
          </a:p>
        </p:txBody>
      </p:sp>
    </p:spTree>
    <p:extLst>
      <p:ext uri="{BB962C8B-B14F-4D97-AF65-F5344CB8AC3E}">
        <p14:creationId xmlns:p14="http://schemas.microsoft.com/office/powerpoint/2010/main" val="13982421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Problem 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Frequently context switching</a:t>
            </a:r>
          </a:p>
          <a:p>
            <a:pPr lvl="1"/>
            <a:r>
              <a:rPr lang="en-US" altLang="ko-KR" dirty="0" err="1"/>
              <a:t>Contension</a:t>
            </a:r>
            <a:r>
              <a:rPr lang="en-US" altLang="ko-KR" dirty="0"/>
              <a:t> interval</a:t>
            </a:r>
          </a:p>
          <a:p>
            <a:pPr lvl="1"/>
            <a:r>
              <a:rPr lang="en-US" altLang="ko-KR" dirty="0"/>
              <a:t>epoch vs batch(step)</a:t>
            </a:r>
          </a:p>
          <a:p>
            <a:pPr marL="3474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75" name="사각형: 둥근 모서리 274">
            <a:extLst>
              <a:ext uri="{FF2B5EF4-FFF2-40B4-BE49-F238E27FC236}">
                <a16:creationId xmlns:a16="http://schemas.microsoft.com/office/drawing/2014/main" id="{57CB9399-B82A-43FF-BEE9-59F5B8D73177}"/>
              </a:ext>
            </a:extLst>
          </p:cNvPr>
          <p:cNvSpPr/>
          <p:nvPr/>
        </p:nvSpPr>
        <p:spPr>
          <a:xfrm>
            <a:off x="8034457" y="2956058"/>
            <a:ext cx="1012628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D3F33B1-1CAE-4105-8DC5-EC3FC3A66090}"/>
              </a:ext>
            </a:extLst>
          </p:cNvPr>
          <p:cNvGrpSpPr/>
          <p:nvPr/>
        </p:nvGrpSpPr>
        <p:grpSpPr>
          <a:xfrm>
            <a:off x="11037553" y="4270709"/>
            <a:ext cx="954934" cy="953038"/>
            <a:chOff x="7441313" y="2918138"/>
            <a:chExt cx="1440000" cy="1440000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79D0170F-B606-4ECC-8FAE-6D698C29E1B9}"/>
                </a:ext>
              </a:extLst>
            </p:cNvPr>
            <p:cNvGrpSpPr/>
            <p:nvPr/>
          </p:nvGrpSpPr>
          <p:grpSpPr>
            <a:xfrm>
              <a:off x="7441313" y="2918138"/>
              <a:ext cx="1440000" cy="1440000"/>
              <a:chOff x="6891990" y="2631899"/>
              <a:chExt cx="1854378" cy="185715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2616775E-78B5-42FA-8AB1-7C188CEAECE2}"/>
                  </a:ext>
                </a:extLst>
              </p:cNvPr>
              <p:cNvGrpSpPr/>
              <p:nvPr/>
            </p:nvGrpSpPr>
            <p:grpSpPr>
              <a:xfrm>
                <a:off x="6891990" y="2631899"/>
                <a:ext cx="1854378" cy="1857150"/>
                <a:chOff x="6891990" y="2617611"/>
                <a:chExt cx="1854378" cy="1857150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93764A58-081C-412B-91CF-36DA73B84E6F}"/>
                    </a:ext>
                  </a:extLst>
                </p:cNvPr>
                <p:cNvSpPr/>
                <p:nvPr/>
              </p:nvSpPr>
              <p:spPr>
                <a:xfrm>
                  <a:off x="6919178" y="2646187"/>
                  <a:ext cx="1799999" cy="1799999"/>
                </a:xfrm>
                <a:prstGeom prst="rect">
                  <a:avLst/>
                </a:prstGeom>
                <a:noFill/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9D524C4-75A3-4734-A940-B29033A427BF}"/>
                    </a:ext>
                  </a:extLst>
                </p:cNvPr>
                <p:cNvSpPr/>
                <p:nvPr/>
              </p:nvSpPr>
              <p:spPr>
                <a:xfrm>
                  <a:off x="7459179" y="2617611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6716FE5-9792-4846-B66B-B5D8315B5E03}"/>
                    </a:ext>
                  </a:extLst>
                </p:cNvPr>
                <p:cNvSpPr/>
                <p:nvPr/>
              </p:nvSpPr>
              <p:spPr>
                <a:xfrm rot="5400000">
                  <a:off x="6597166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C6662AC-2A26-4416-9217-441AA04AE259}"/>
                    </a:ext>
                  </a:extLst>
                </p:cNvPr>
                <p:cNvSpPr/>
                <p:nvPr/>
              </p:nvSpPr>
              <p:spPr>
                <a:xfrm rot="5400000">
                  <a:off x="8321192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F8FD68F-2CA8-49E2-A4E5-C98C8103865C}"/>
                    </a:ext>
                  </a:extLst>
                </p:cNvPr>
                <p:cNvSpPr/>
                <p:nvPr/>
              </p:nvSpPr>
              <p:spPr>
                <a:xfrm>
                  <a:off x="7459179" y="4344409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E1823B7-D4D7-431F-925F-FEDB6DE02C8F}"/>
                  </a:ext>
                </a:extLst>
              </p:cNvPr>
              <p:cNvSpPr/>
              <p:nvPr/>
            </p:nvSpPr>
            <p:spPr>
              <a:xfrm>
                <a:off x="7420960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B41DA5C-3C71-4AD7-98E4-C832544331BD}"/>
                  </a:ext>
                </a:extLst>
              </p:cNvPr>
              <p:cNvSpPr/>
              <p:nvPr/>
            </p:nvSpPr>
            <p:spPr>
              <a:xfrm>
                <a:off x="7538149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0279138-9E8B-42E5-8D14-0301D7A090C7}"/>
                  </a:ext>
                </a:extLst>
              </p:cNvPr>
              <p:cNvSpPr/>
              <p:nvPr/>
            </p:nvSpPr>
            <p:spPr>
              <a:xfrm>
                <a:off x="7655338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76940BA-A15B-4ED5-A189-C28E479557E7}"/>
                  </a:ext>
                </a:extLst>
              </p:cNvPr>
              <p:cNvSpPr/>
              <p:nvPr/>
            </p:nvSpPr>
            <p:spPr>
              <a:xfrm>
                <a:off x="777252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381DAFE-DE5A-44A5-B1B0-F06341016D18}"/>
                  </a:ext>
                </a:extLst>
              </p:cNvPr>
              <p:cNvSpPr/>
              <p:nvPr/>
            </p:nvSpPr>
            <p:spPr>
              <a:xfrm>
                <a:off x="788971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5FC7EC8-3FAA-4263-9F7C-51D4B7CEB885}"/>
                  </a:ext>
                </a:extLst>
              </p:cNvPr>
              <p:cNvSpPr/>
              <p:nvPr/>
            </p:nvSpPr>
            <p:spPr>
              <a:xfrm>
                <a:off x="800690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3422C7A-DC37-4E13-95AD-21DB7FBAF20C}"/>
                  </a:ext>
                </a:extLst>
              </p:cNvPr>
              <p:cNvSpPr/>
              <p:nvPr/>
            </p:nvSpPr>
            <p:spPr>
              <a:xfrm>
                <a:off x="8124094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F2EC2C-2CB1-4C9E-8342-05CE1600826B}"/>
                  </a:ext>
                </a:extLst>
              </p:cNvPr>
              <p:cNvSpPr/>
              <p:nvPr/>
            </p:nvSpPr>
            <p:spPr>
              <a:xfrm>
                <a:off x="8241283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EEE69D-173E-46BA-BA39-814BCF0D03E0}"/>
                  </a:ext>
                </a:extLst>
              </p:cNvPr>
              <p:cNvSpPr/>
              <p:nvPr/>
            </p:nvSpPr>
            <p:spPr>
              <a:xfrm>
                <a:off x="8358472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62A252D-CE6B-4F87-8658-408DFAEC8389}"/>
                  </a:ext>
                </a:extLst>
              </p:cNvPr>
              <p:cNvSpPr/>
              <p:nvPr/>
            </p:nvSpPr>
            <p:spPr>
              <a:xfrm>
                <a:off x="718988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D3851E9-CF75-4CEF-9B11-7840167253A9}"/>
                  </a:ext>
                </a:extLst>
              </p:cNvPr>
              <p:cNvSpPr/>
              <p:nvPr/>
            </p:nvSpPr>
            <p:spPr>
              <a:xfrm>
                <a:off x="730707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836E1B8-EE6F-4863-A70E-A340FDCDCD05}"/>
                  </a:ext>
                </a:extLst>
              </p:cNvPr>
              <p:cNvSpPr/>
              <p:nvPr/>
            </p:nvSpPr>
            <p:spPr>
              <a:xfrm>
                <a:off x="707269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1D846E1-613B-447C-856B-17DBB4ADBD3C}"/>
                  </a:ext>
                </a:extLst>
              </p:cNvPr>
              <p:cNvSpPr/>
              <p:nvPr/>
            </p:nvSpPr>
            <p:spPr>
              <a:xfrm>
                <a:off x="8475661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D6DDC54-C38F-49D0-BB0D-904CCBAFCDB7}"/>
                  </a:ext>
                </a:extLst>
              </p:cNvPr>
              <p:cNvSpPr/>
              <p:nvPr/>
            </p:nvSpPr>
            <p:spPr>
              <a:xfrm>
                <a:off x="7420960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067849B-B4B3-40EF-8D71-8D600AE954BE}"/>
                  </a:ext>
                </a:extLst>
              </p:cNvPr>
              <p:cNvSpPr/>
              <p:nvPr/>
            </p:nvSpPr>
            <p:spPr>
              <a:xfrm>
                <a:off x="7538149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1651F3A-D30B-40C2-A2AC-409A122A8756}"/>
                  </a:ext>
                </a:extLst>
              </p:cNvPr>
              <p:cNvSpPr/>
              <p:nvPr/>
            </p:nvSpPr>
            <p:spPr>
              <a:xfrm>
                <a:off x="7655338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95F298C-5C58-4B0C-B582-FB7FE6844026}"/>
                  </a:ext>
                </a:extLst>
              </p:cNvPr>
              <p:cNvSpPr/>
              <p:nvPr/>
            </p:nvSpPr>
            <p:spPr>
              <a:xfrm>
                <a:off x="777252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4C9AA00-3396-4BB7-95C9-A4E9E875B604}"/>
                  </a:ext>
                </a:extLst>
              </p:cNvPr>
              <p:cNvSpPr/>
              <p:nvPr/>
            </p:nvSpPr>
            <p:spPr>
              <a:xfrm>
                <a:off x="788971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E65966E-FC57-40DA-B680-1C998A7DD46E}"/>
                  </a:ext>
                </a:extLst>
              </p:cNvPr>
              <p:cNvSpPr/>
              <p:nvPr/>
            </p:nvSpPr>
            <p:spPr>
              <a:xfrm>
                <a:off x="800690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4C49FD2-01E3-4937-8906-6B0B8324BB6D}"/>
                  </a:ext>
                </a:extLst>
              </p:cNvPr>
              <p:cNvSpPr/>
              <p:nvPr/>
            </p:nvSpPr>
            <p:spPr>
              <a:xfrm>
                <a:off x="8124094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D114AE8-48CE-45A6-85D1-EDA53B6AC875}"/>
                  </a:ext>
                </a:extLst>
              </p:cNvPr>
              <p:cNvSpPr/>
              <p:nvPr/>
            </p:nvSpPr>
            <p:spPr>
              <a:xfrm>
                <a:off x="8241283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4E31696-7C9B-4094-9437-FBEC12916015}"/>
                  </a:ext>
                </a:extLst>
              </p:cNvPr>
              <p:cNvSpPr/>
              <p:nvPr/>
            </p:nvSpPr>
            <p:spPr>
              <a:xfrm>
                <a:off x="8358472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26F5779-403C-49BF-8DB9-C9A837B4BF1B}"/>
                  </a:ext>
                </a:extLst>
              </p:cNvPr>
              <p:cNvSpPr/>
              <p:nvPr/>
            </p:nvSpPr>
            <p:spPr>
              <a:xfrm>
                <a:off x="718988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87D56F9-CD8B-46C1-A66B-EDFB47CF5C97}"/>
                  </a:ext>
                </a:extLst>
              </p:cNvPr>
              <p:cNvSpPr/>
              <p:nvPr/>
            </p:nvSpPr>
            <p:spPr>
              <a:xfrm>
                <a:off x="730707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E5D3078-D838-47AC-B1A9-29AD09355770}"/>
                  </a:ext>
                </a:extLst>
              </p:cNvPr>
              <p:cNvSpPr/>
              <p:nvPr/>
            </p:nvSpPr>
            <p:spPr>
              <a:xfrm>
                <a:off x="707269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5750DD7-20CE-469A-9DE8-67470BFC1B8A}"/>
                  </a:ext>
                </a:extLst>
              </p:cNvPr>
              <p:cNvSpPr/>
              <p:nvPr/>
            </p:nvSpPr>
            <p:spPr>
              <a:xfrm>
                <a:off x="8475661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D1512AF-8AE5-4245-AD6E-AE302CBF4566}"/>
                  </a:ext>
                </a:extLst>
              </p:cNvPr>
              <p:cNvSpPr/>
              <p:nvPr/>
            </p:nvSpPr>
            <p:spPr>
              <a:xfrm>
                <a:off x="7420960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B878A8-5E9F-436C-832F-2F19FFE8FA50}"/>
                  </a:ext>
                </a:extLst>
              </p:cNvPr>
              <p:cNvSpPr/>
              <p:nvPr/>
            </p:nvSpPr>
            <p:spPr>
              <a:xfrm>
                <a:off x="7538149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2F8948C-CB28-42DC-AAF4-F183C1598205}"/>
                  </a:ext>
                </a:extLst>
              </p:cNvPr>
              <p:cNvSpPr/>
              <p:nvPr/>
            </p:nvSpPr>
            <p:spPr>
              <a:xfrm>
                <a:off x="7655338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27BAA4E-2132-471E-A466-11B0570BEF4D}"/>
                  </a:ext>
                </a:extLst>
              </p:cNvPr>
              <p:cNvSpPr/>
              <p:nvPr/>
            </p:nvSpPr>
            <p:spPr>
              <a:xfrm>
                <a:off x="777252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9EC4308-F752-4FD8-AC94-FF25FF064DAE}"/>
                  </a:ext>
                </a:extLst>
              </p:cNvPr>
              <p:cNvSpPr/>
              <p:nvPr/>
            </p:nvSpPr>
            <p:spPr>
              <a:xfrm>
                <a:off x="788971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983B1F9-7980-4CCE-B822-96D4520C21D8}"/>
                  </a:ext>
                </a:extLst>
              </p:cNvPr>
              <p:cNvSpPr/>
              <p:nvPr/>
            </p:nvSpPr>
            <p:spPr>
              <a:xfrm>
                <a:off x="800690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8FAFF81-CB52-4646-8BF8-6FDA02646E9A}"/>
                  </a:ext>
                </a:extLst>
              </p:cNvPr>
              <p:cNvSpPr/>
              <p:nvPr/>
            </p:nvSpPr>
            <p:spPr>
              <a:xfrm>
                <a:off x="8124094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2F3C3B2-ED66-41AE-A47B-5D91C510E373}"/>
                  </a:ext>
                </a:extLst>
              </p:cNvPr>
              <p:cNvSpPr/>
              <p:nvPr/>
            </p:nvSpPr>
            <p:spPr>
              <a:xfrm>
                <a:off x="8241283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4BC538B-A879-458E-A6EF-FA0AE072F3D2}"/>
                  </a:ext>
                </a:extLst>
              </p:cNvPr>
              <p:cNvSpPr/>
              <p:nvPr/>
            </p:nvSpPr>
            <p:spPr>
              <a:xfrm>
                <a:off x="8358472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F248AD6-8802-4B59-AD14-6EACDB8B5AC4}"/>
                  </a:ext>
                </a:extLst>
              </p:cNvPr>
              <p:cNvSpPr/>
              <p:nvPr/>
            </p:nvSpPr>
            <p:spPr>
              <a:xfrm>
                <a:off x="718988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B9D21A2-36CA-4C57-B6B7-88A105B4C8E6}"/>
                  </a:ext>
                </a:extLst>
              </p:cNvPr>
              <p:cNvSpPr/>
              <p:nvPr/>
            </p:nvSpPr>
            <p:spPr>
              <a:xfrm>
                <a:off x="730707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E41682C-604F-492E-ADF4-28016EF72AD9}"/>
                  </a:ext>
                </a:extLst>
              </p:cNvPr>
              <p:cNvSpPr/>
              <p:nvPr/>
            </p:nvSpPr>
            <p:spPr>
              <a:xfrm>
                <a:off x="707269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2E5D255-330C-42B4-B616-8FDEEA74D18D}"/>
                  </a:ext>
                </a:extLst>
              </p:cNvPr>
              <p:cNvSpPr/>
              <p:nvPr/>
            </p:nvSpPr>
            <p:spPr>
              <a:xfrm>
                <a:off x="8475661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F6517A4-C121-4CAE-9836-ED38C18F7F41}"/>
                  </a:ext>
                </a:extLst>
              </p:cNvPr>
              <p:cNvSpPr/>
              <p:nvPr/>
            </p:nvSpPr>
            <p:spPr>
              <a:xfrm>
                <a:off x="8241283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9F052B1F-4543-40A5-8350-8D307D497DA8}"/>
                  </a:ext>
                </a:extLst>
              </p:cNvPr>
              <p:cNvSpPr/>
              <p:nvPr/>
            </p:nvSpPr>
            <p:spPr>
              <a:xfrm>
                <a:off x="8358472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02AED0C-45E0-4FB4-9DDD-5E4F0C101CE3}"/>
                  </a:ext>
                </a:extLst>
              </p:cNvPr>
              <p:cNvSpPr/>
              <p:nvPr/>
            </p:nvSpPr>
            <p:spPr>
              <a:xfrm>
                <a:off x="7189886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DD4FECE-021B-4298-8BE9-1428C50ACB7C}"/>
                  </a:ext>
                </a:extLst>
              </p:cNvPr>
              <p:cNvSpPr/>
              <p:nvPr/>
            </p:nvSpPr>
            <p:spPr>
              <a:xfrm>
                <a:off x="7307075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868CA54-22A5-4D0E-8170-17C6C1FBFEE7}"/>
                  </a:ext>
                </a:extLst>
              </p:cNvPr>
              <p:cNvSpPr/>
              <p:nvPr/>
            </p:nvSpPr>
            <p:spPr>
              <a:xfrm>
                <a:off x="7072697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A0719187-BEB0-48D6-8F77-3B390A8880CC}"/>
                  </a:ext>
                </a:extLst>
              </p:cNvPr>
              <p:cNvSpPr/>
              <p:nvPr/>
            </p:nvSpPr>
            <p:spPr>
              <a:xfrm>
                <a:off x="8475661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3335F6B-CE44-4F04-A029-5375CE03201A}"/>
                  </a:ext>
                </a:extLst>
              </p:cNvPr>
              <p:cNvSpPr/>
              <p:nvPr/>
            </p:nvSpPr>
            <p:spPr>
              <a:xfrm>
                <a:off x="8241283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DDC2C4E-C7F9-48B0-86CB-47E28BB4BCA7}"/>
                  </a:ext>
                </a:extLst>
              </p:cNvPr>
              <p:cNvSpPr/>
              <p:nvPr/>
            </p:nvSpPr>
            <p:spPr>
              <a:xfrm>
                <a:off x="8358472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979C7BD-1E0E-4AD8-B89E-193C7C8E5E2B}"/>
                  </a:ext>
                </a:extLst>
              </p:cNvPr>
              <p:cNvSpPr/>
              <p:nvPr/>
            </p:nvSpPr>
            <p:spPr>
              <a:xfrm>
                <a:off x="7189886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9195820-DF7E-42E8-831E-4F29D4A50DB1}"/>
                  </a:ext>
                </a:extLst>
              </p:cNvPr>
              <p:cNvSpPr/>
              <p:nvPr/>
            </p:nvSpPr>
            <p:spPr>
              <a:xfrm>
                <a:off x="7307075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4088401-19B5-4E7B-8EFD-66CD3AA3B97C}"/>
                  </a:ext>
                </a:extLst>
              </p:cNvPr>
              <p:cNvSpPr/>
              <p:nvPr/>
            </p:nvSpPr>
            <p:spPr>
              <a:xfrm>
                <a:off x="7072697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79DDF6E-4195-48B7-9F8C-D9A9F9342A11}"/>
                  </a:ext>
                </a:extLst>
              </p:cNvPr>
              <p:cNvSpPr/>
              <p:nvPr/>
            </p:nvSpPr>
            <p:spPr>
              <a:xfrm>
                <a:off x="8475661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01D4400-36F1-441F-95F9-47A9A5CC272A}"/>
                  </a:ext>
                </a:extLst>
              </p:cNvPr>
              <p:cNvSpPr/>
              <p:nvPr/>
            </p:nvSpPr>
            <p:spPr>
              <a:xfrm>
                <a:off x="8241283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A2FCA2CE-C45D-460E-A03C-F96B4149C639}"/>
                  </a:ext>
                </a:extLst>
              </p:cNvPr>
              <p:cNvSpPr/>
              <p:nvPr/>
            </p:nvSpPr>
            <p:spPr>
              <a:xfrm>
                <a:off x="8358472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88D30A8-090C-4696-BC44-F960671C10FA}"/>
                  </a:ext>
                </a:extLst>
              </p:cNvPr>
              <p:cNvSpPr/>
              <p:nvPr/>
            </p:nvSpPr>
            <p:spPr>
              <a:xfrm>
                <a:off x="7189886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83F72AC-1354-4632-8F53-3B91C064F4FE}"/>
                  </a:ext>
                </a:extLst>
              </p:cNvPr>
              <p:cNvSpPr/>
              <p:nvPr/>
            </p:nvSpPr>
            <p:spPr>
              <a:xfrm>
                <a:off x="7307075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D51E7F92-D2D0-462E-A445-7CB6073F6793}"/>
                  </a:ext>
                </a:extLst>
              </p:cNvPr>
              <p:cNvSpPr/>
              <p:nvPr/>
            </p:nvSpPr>
            <p:spPr>
              <a:xfrm>
                <a:off x="7072697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1288F32-CC37-4FD0-BFC9-9204B19BB968}"/>
                  </a:ext>
                </a:extLst>
              </p:cNvPr>
              <p:cNvSpPr/>
              <p:nvPr/>
            </p:nvSpPr>
            <p:spPr>
              <a:xfrm>
                <a:off x="8475661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0B0E6BA4-E685-48B8-A256-E56339462D62}"/>
                  </a:ext>
                </a:extLst>
              </p:cNvPr>
              <p:cNvSpPr/>
              <p:nvPr/>
            </p:nvSpPr>
            <p:spPr>
              <a:xfrm>
                <a:off x="8241283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A71124A-921B-4729-B5B8-5E22F6FCDE8C}"/>
                  </a:ext>
                </a:extLst>
              </p:cNvPr>
              <p:cNvSpPr/>
              <p:nvPr/>
            </p:nvSpPr>
            <p:spPr>
              <a:xfrm>
                <a:off x="8358472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5E26915-45DA-499B-AC1C-06EF387DD57E}"/>
                  </a:ext>
                </a:extLst>
              </p:cNvPr>
              <p:cNvSpPr/>
              <p:nvPr/>
            </p:nvSpPr>
            <p:spPr>
              <a:xfrm>
                <a:off x="7189886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07EE0AF-8261-4C6C-B0A3-B3E0D456F0DF}"/>
                  </a:ext>
                </a:extLst>
              </p:cNvPr>
              <p:cNvSpPr/>
              <p:nvPr/>
            </p:nvSpPr>
            <p:spPr>
              <a:xfrm>
                <a:off x="7307075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94BC76BC-AD0C-4A39-9D12-6206166F2F66}"/>
                  </a:ext>
                </a:extLst>
              </p:cNvPr>
              <p:cNvSpPr/>
              <p:nvPr/>
            </p:nvSpPr>
            <p:spPr>
              <a:xfrm>
                <a:off x="7072697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1E2AB41-98D1-44AA-B694-B4B8FB273F32}"/>
                  </a:ext>
                </a:extLst>
              </p:cNvPr>
              <p:cNvSpPr/>
              <p:nvPr/>
            </p:nvSpPr>
            <p:spPr>
              <a:xfrm>
                <a:off x="8475661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C1E25D75-3B3E-4D8D-A218-780FA101ABFE}"/>
                  </a:ext>
                </a:extLst>
              </p:cNvPr>
              <p:cNvSpPr/>
              <p:nvPr/>
            </p:nvSpPr>
            <p:spPr>
              <a:xfrm>
                <a:off x="8241283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A7ADEEA-B22F-494F-9FD2-CC5AB2EA6A8D}"/>
                  </a:ext>
                </a:extLst>
              </p:cNvPr>
              <p:cNvSpPr/>
              <p:nvPr/>
            </p:nvSpPr>
            <p:spPr>
              <a:xfrm>
                <a:off x="8358472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915033D-B881-4E85-B069-EA7DD6543343}"/>
                  </a:ext>
                </a:extLst>
              </p:cNvPr>
              <p:cNvSpPr/>
              <p:nvPr/>
            </p:nvSpPr>
            <p:spPr>
              <a:xfrm>
                <a:off x="7189886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B41CA7F3-E1DD-478B-9C7E-D7F241DD63DC}"/>
                  </a:ext>
                </a:extLst>
              </p:cNvPr>
              <p:cNvSpPr/>
              <p:nvPr/>
            </p:nvSpPr>
            <p:spPr>
              <a:xfrm>
                <a:off x="7307075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73C8E734-CFAD-48CC-A16F-05BF0FDCF20F}"/>
                  </a:ext>
                </a:extLst>
              </p:cNvPr>
              <p:cNvSpPr/>
              <p:nvPr/>
            </p:nvSpPr>
            <p:spPr>
              <a:xfrm>
                <a:off x="7072697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14ABADB-0394-42A5-A794-94DCC6455847}"/>
                  </a:ext>
                </a:extLst>
              </p:cNvPr>
              <p:cNvSpPr/>
              <p:nvPr/>
            </p:nvSpPr>
            <p:spPr>
              <a:xfrm>
                <a:off x="8475661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6331CC8B-173D-41BB-9249-1C7635A8A153}"/>
                  </a:ext>
                </a:extLst>
              </p:cNvPr>
              <p:cNvSpPr/>
              <p:nvPr/>
            </p:nvSpPr>
            <p:spPr>
              <a:xfrm>
                <a:off x="8241283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9AF3ED2-334D-475B-9647-1109A57D0100}"/>
                  </a:ext>
                </a:extLst>
              </p:cNvPr>
              <p:cNvSpPr/>
              <p:nvPr/>
            </p:nvSpPr>
            <p:spPr>
              <a:xfrm>
                <a:off x="8358472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2579EC6C-1FEE-4A05-A1EB-16255F13FAB3}"/>
                  </a:ext>
                </a:extLst>
              </p:cNvPr>
              <p:cNvSpPr/>
              <p:nvPr/>
            </p:nvSpPr>
            <p:spPr>
              <a:xfrm>
                <a:off x="7189886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DF9984D-64A4-4A46-BF3E-028D53B688C4}"/>
                  </a:ext>
                </a:extLst>
              </p:cNvPr>
              <p:cNvSpPr/>
              <p:nvPr/>
            </p:nvSpPr>
            <p:spPr>
              <a:xfrm>
                <a:off x="7307075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21EFE42-3612-4AD7-AFF6-756ADC898647}"/>
                  </a:ext>
                </a:extLst>
              </p:cNvPr>
              <p:cNvSpPr/>
              <p:nvPr/>
            </p:nvSpPr>
            <p:spPr>
              <a:xfrm>
                <a:off x="7072697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C197C32-C9F2-4730-8531-E3AF09CD15F8}"/>
                  </a:ext>
                </a:extLst>
              </p:cNvPr>
              <p:cNvSpPr/>
              <p:nvPr/>
            </p:nvSpPr>
            <p:spPr>
              <a:xfrm>
                <a:off x="8475661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8DF0933-0E16-42E3-8967-5816F3324CE3}"/>
                  </a:ext>
                </a:extLst>
              </p:cNvPr>
              <p:cNvSpPr/>
              <p:nvPr/>
            </p:nvSpPr>
            <p:spPr>
              <a:xfrm>
                <a:off x="8241283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3184406-B744-4CA6-BE5F-9FFAC251CCB2}"/>
                  </a:ext>
                </a:extLst>
              </p:cNvPr>
              <p:cNvSpPr/>
              <p:nvPr/>
            </p:nvSpPr>
            <p:spPr>
              <a:xfrm>
                <a:off x="8358472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9E42733-E276-4C81-B87C-97CDD89B6C4C}"/>
                  </a:ext>
                </a:extLst>
              </p:cNvPr>
              <p:cNvSpPr/>
              <p:nvPr/>
            </p:nvSpPr>
            <p:spPr>
              <a:xfrm>
                <a:off x="7189886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F568C9B1-4B21-4F6A-8D80-10608DC26C47}"/>
                  </a:ext>
                </a:extLst>
              </p:cNvPr>
              <p:cNvSpPr/>
              <p:nvPr/>
            </p:nvSpPr>
            <p:spPr>
              <a:xfrm>
                <a:off x="7307075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193035A0-CF05-4BEB-8BDA-2BD2EDEB9D84}"/>
                  </a:ext>
                </a:extLst>
              </p:cNvPr>
              <p:cNvSpPr/>
              <p:nvPr/>
            </p:nvSpPr>
            <p:spPr>
              <a:xfrm>
                <a:off x="7072697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91BD86A-44A7-42C4-8FE0-3DFA65EBC2A9}"/>
                  </a:ext>
                </a:extLst>
              </p:cNvPr>
              <p:cNvSpPr/>
              <p:nvPr/>
            </p:nvSpPr>
            <p:spPr>
              <a:xfrm>
                <a:off x="8475661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8F06B42-5B77-43AE-B640-507C3515250E}"/>
                  </a:ext>
                </a:extLst>
              </p:cNvPr>
              <p:cNvSpPr/>
              <p:nvPr/>
            </p:nvSpPr>
            <p:spPr>
              <a:xfrm>
                <a:off x="7420960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E781B4AB-97CB-4A56-979B-9FB8CA70B1A8}"/>
                  </a:ext>
                </a:extLst>
              </p:cNvPr>
              <p:cNvSpPr/>
              <p:nvPr/>
            </p:nvSpPr>
            <p:spPr>
              <a:xfrm>
                <a:off x="7538149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EF7A86EC-830F-4208-A6C9-E4F91189D361}"/>
                  </a:ext>
                </a:extLst>
              </p:cNvPr>
              <p:cNvSpPr/>
              <p:nvPr/>
            </p:nvSpPr>
            <p:spPr>
              <a:xfrm>
                <a:off x="7655338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E133138D-53C2-4ADB-B952-F89B4C7D6513}"/>
                  </a:ext>
                </a:extLst>
              </p:cNvPr>
              <p:cNvSpPr/>
              <p:nvPr/>
            </p:nvSpPr>
            <p:spPr>
              <a:xfrm>
                <a:off x="777252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C7927A05-9BF3-4209-9DB9-7E4B5010A182}"/>
                  </a:ext>
                </a:extLst>
              </p:cNvPr>
              <p:cNvSpPr/>
              <p:nvPr/>
            </p:nvSpPr>
            <p:spPr>
              <a:xfrm>
                <a:off x="788971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DA6B2BB8-4042-408A-A1C1-6D18E107D0B2}"/>
                  </a:ext>
                </a:extLst>
              </p:cNvPr>
              <p:cNvSpPr/>
              <p:nvPr/>
            </p:nvSpPr>
            <p:spPr>
              <a:xfrm>
                <a:off x="800690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AB58C86-C270-428A-A7BE-C4387A0E0C76}"/>
                  </a:ext>
                </a:extLst>
              </p:cNvPr>
              <p:cNvSpPr/>
              <p:nvPr/>
            </p:nvSpPr>
            <p:spPr>
              <a:xfrm>
                <a:off x="8124094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940295E5-AB40-40B2-AFF9-D2300300001E}"/>
                  </a:ext>
                </a:extLst>
              </p:cNvPr>
              <p:cNvSpPr/>
              <p:nvPr/>
            </p:nvSpPr>
            <p:spPr>
              <a:xfrm>
                <a:off x="8241283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DA58D63-A21E-458D-95D2-7ABC4705C4D3}"/>
                  </a:ext>
                </a:extLst>
              </p:cNvPr>
              <p:cNvSpPr/>
              <p:nvPr/>
            </p:nvSpPr>
            <p:spPr>
              <a:xfrm>
                <a:off x="8358472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D4BECFDF-E428-4C03-B00B-A7C0DCD5094E}"/>
                  </a:ext>
                </a:extLst>
              </p:cNvPr>
              <p:cNvSpPr/>
              <p:nvPr/>
            </p:nvSpPr>
            <p:spPr>
              <a:xfrm>
                <a:off x="718988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991B6FF2-BC78-4A35-BEAF-B8E1EF62EC32}"/>
                  </a:ext>
                </a:extLst>
              </p:cNvPr>
              <p:cNvSpPr/>
              <p:nvPr/>
            </p:nvSpPr>
            <p:spPr>
              <a:xfrm>
                <a:off x="730707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13924BC-A8C6-4CBD-9CB3-B240CDB9B504}"/>
                  </a:ext>
                </a:extLst>
              </p:cNvPr>
              <p:cNvSpPr/>
              <p:nvPr/>
            </p:nvSpPr>
            <p:spPr>
              <a:xfrm>
                <a:off x="707269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DD03EC9D-2EBA-4E09-91AD-380C8DB8E45E}"/>
                  </a:ext>
                </a:extLst>
              </p:cNvPr>
              <p:cNvSpPr/>
              <p:nvPr/>
            </p:nvSpPr>
            <p:spPr>
              <a:xfrm>
                <a:off x="8475661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1EFF7D31-07FB-4769-9A7C-97F3C58CE958}"/>
                  </a:ext>
                </a:extLst>
              </p:cNvPr>
              <p:cNvSpPr/>
              <p:nvPr/>
            </p:nvSpPr>
            <p:spPr>
              <a:xfrm>
                <a:off x="7420960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E920C2DD-57A1-4779-8498-ABEF30C67F25}"/>
                  </a:ext>
                </a:extLst>
              </p:cNvPr>
              <p:cNvSpPr/>
              <p:nvPr/>
            </p:nvSpPr>
            <p:spPr>
              <a:xfrm>
                <a:off x="7538149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26B18CA-A028-4ECE-8B0A-C97EAD98C82E}"/>
                  </a:ext>
                </a:extLst>
              </p:cNvPr>
              <p:cNvSpPr/>
              <p:nvPr/>
            </p:nvSpPr>
            <p:spPr>
              <a:xfrm>
                <a:off x="7655338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8B15B88A-D1FC-4B11-A0B6-854F2CD4E62D}"/>
                  </a:ext>
                </a:extLst>
              </p:cNvPr>
              <p:cNvSpPr/>
              <p:nvPr/>
            </p:nvSpPr>
            <p:spPr>
              <a:xfrm>
                <a:off x="777252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CF66BA86-BCD3-4EA3-A22E-63FC605F32AF}"/>
                  </a:ext>
                </a:extLst>
              </p:cNvPr>
              <p:cNvSpPr/>
              <p:nvPr/>
            </p:nvSpPr>
            <p:spPr>
              <a:xfrm>
                <a:off x="788971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2051E95E-7625-4759-8558-F4B5519A0795}"/>
                  </a:ext>
                </a:extLst>
              </p:cNvPr>
              <p:cNvSpPr/>
              <p:nvPr/>
            </p:nvSpPr>
            <p:spPr>
              <a:xfrm>
                <a:off x="800690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26CFCEF3-ED25-4369-8B36-6D19662EEA15}"/>
                  </a:ext>
                </a:extLst>
              </p:cNvPr>
              <p:cNvSpPr/>
              <p:nvPr/>
            </p:nvSpPr>
            <p:spPr>
              <a:xfrm>
                <a:off x="8124094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7B7CBC3-BBF1-4F5A-85E5-5C6A374DA15C}"/>
                  </a:ext>
                </a:extLst>
              </p:cNvPr>
              <p:cNvSpPr/>
              <p:nvPr/>
            </p:nvSpPr>
            <p:spPr>
              <a:xfrm>
                <a:off x="8241283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EBDBF41-8495-46D7-ABAF-CA8206733F96}"/>
                  </a:ext>
                </a:extLst>
              </p:cNvPr>
              <p:cNvSpPr/>
              <p:nvPr/>
            </p:nvSpPr>
            <p:spPr>
              <a:xfrm>
                <a:off x="8358472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8BA6130-D283-4199-80C6-C382953AD46B}"/>
                  </a:ext>
                </a:extLst>
              </p:cNvPr>
              <p:cNvSpPr/>
              <p:nvPr/>
            </p:nvSpPr>
            <p:spPr>
              <a:xfrm>
                <a:off x="718988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A88B100-CA83-417C-868B-99DE23D8CFFD}"/>
                  </a:ext>
                </a:extLst>
              </p:cNvPr>
              <p:cNvSpPr/>
              <p:nvPr/>
            </p:nvSpPr>
            <p:spPr>
              <a:xfrm>
                <a:off x="730707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B8C23133-5B2A-4901-81F0-9B80AB8161FA}"/>
                  </a:ext>
                </a:extLst>
              </p:cNvPr>
              <p:cNvSpPr/>
              <p:nvPr/>
            </p:nvSpPr>
            <p:spPr>
              <a:xfrm>
                <a:off x="707269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AAC04FE-3E55-47CB-ACBF-C487C4DB73DF}"/>
                  </a:ext>
                </a:extLst>
              </p:cNvPr>
              <p:cNvSpPr/>
              <p:nvPr/>
            </p:nvSpPr>
            <p:spPr>
              <a:xfrm>
                <a:off x="8475661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DABB52DD-F0C8-469F-BA94-12456869C1AE}"/>
                  </a:ext>
                </a:extLst>
              </p:cNvPr>
              <p:cNvSpPr/>
              <p:nvPr/>
            </p:nvSpPr>
            <p:spPr>
              <a:xfrm>
                <a:off x="7420960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D3455EEA-0AB3-4EF1-BCC1-0AFA24E9DB57}"/>
                  </a:ext>
                </a:extLst>
              </p:cNvPr>
              <p:cNvSpPr/>
              <p:nvPr/>
            </p:nvSpPr>
            <p:spPr>
              <a:xfrm>
                <a:off x="7538149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5F06FB2-BBA7-41B5-A7E2-ADCCD8FA5CCA}"/>
                  </a:ext>
                </a:extLst>
              </p:cNvPr>
              <p:cNvSpPr/>
              <p:nvPr/>
            </p:nvSpPr>
            <p:spPr>
              <a:xfrm>
                <a:off x="7655338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93F12B29-BD31-48C3-99A6-9A7666593AB3}"/>
                  </a:ext>
                </a:extLst>
              </p:cNvPr>
              <p:cNvSpPr/>
              <p:nvPr/>
            </p:nvSpPr>
            <p:spPr>
              <a:xfrm>
                <a:off x="777252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5AC4988B-DDBA-497C-B5C1-E7DA71E08CDA}"/>
                  </a:ext>
                </a:extLst>
              </p:cNvPr>
              <p:cNvSpPr/>
              <p:nvPr/>
            </p:nvSpPr>
            <p:spPr>
              <a:xfrm>
                <a:off x="788971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40DA6B2-9CDB-4A6D-9F73-DB5E4A5BBB2E}"/>
                  </a:ext>
                </a:extLst>
              </p:cNvPr>
              <p:cNvSpPr/>
              <p:nvPr/>
            </p:nvSpPr>
            <p:spPr>
              <a:xfrm>
                <a:off x="800690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1C974C0E-8FEC-4032-83BB-66E909F5B761}"/>
                  </a:ext>
                </a:extLst>
              </p:cNvPr>
              <p:cNvSpPr/>
              <p:nvPr/>
            </p:nvSpPr>
            <p:spPr>
              <a:xfrm>
                <a:off x="8124094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7A8BDEE-4557-4D54-8C26-EE9CA9B4308C}"/>
                  </a:ext>
                </a:extLst>
              </p:cNvPr>
              <p:cNvSpPr/>
              <p:nvPr/>
            </p:nvSpPr>
            <p:spPr>
              <a:xfrm>
                <a:off x="8241283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919577DE-407E-4C37-B215-BF7463AFC2EC}"/>
                  </a:ext>
                </a:extLst>
              </p:cNvPr>
              <p:cNvSpPr/>
              <p:nvPr/>
            </p:nvSpPr>
            <p:spPr>
              <a:xfrm>
                <a:off x="8358472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0684315B-2B0D-437A-8B68-51DA98597B78}"/>
                  </a:ext>
                </a:extLst>
              </p:cNvPr>
              <p:cNvSpPr/>
              <p:nvPr/>
            </p:nvSpPr>
            <p:spPr>
              <a:xfrm>
                <a:off x="718988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081C0E4F-1DDC-4DB8-899F-F4C10E064521}"/>
                  </a:ext>
                </a:extLst>
              </p:cNvPr>
              <p:cNvSpPr/>
              <p:nvPr/>
            </p:nvSpPr>
            <p:spPr>
              <a:xfrm>
                <a:off x="730707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558ABED4-4282-458B-A70B-C0A536518CB5}"/>
                  </a:ext>
                </a:extLst>
              </p:cNvPr>
              <p:cNvSpPr/>
              <p:nvPr/>
            </p:nvSpPr>
            <p:spPr>
              <a:xfrm>
                <a:off x="707269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264C64C9-EC77-40CC-A7E0-016FFA5B5176}"/>
                  </a:ext>
                </a:extLst>
              </p:cNvPr>
              <p:cNvSpPr/>
              <p:nvPr/>
            </p:nvSpPr>
            <p:spPr>
              <a:xfrm>
                <a:off x="8475661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4598B68-EAA3-4A81-B06C-820274EF3DDE}"/>
                </a:ext>
              </a:extLst>
            </p:cNvPr>
            <p:cNvSpPr txBox="1"/>
            <p:nvPr/>
          </p:nvSpPr>
          <p:spPr>
            <a:xfrm>
              <a:off x="7674538" y="3433201"/>
              <a:ext cx="970983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GPU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CE713AE-6062-4D65-9C7A-6EC4804FC731}"/>
              </a:ext>
            </a:extLst>
          </p:cNvPr>
          <p:cNvSpPr/>
          <p:nvPr/>
        </p:nvSpPr>
        <p:spPr>
          <a:xfrm>
            <a:off x="9757506" y="3637810"/>
            <a:ext cx="2328276" cy="236658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E8EAF9F3-D431-47DB-94D9-40DAC4B1A67A}"/>
              </a:ext>
            </a:extLst>
          </p:cNvPr>
          <p:cNvSpPr/>
          <p:nvPr/>
        </p:nvSpPr>
        <p:spPr>
          <a:xfrm>
            <a:off x="9994765" y="4558778"/>
            <a:ext cx="795778" cy="381215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E1E4CB10-0DA4-429F-A0F8-7716EC29E4B0}"/>
              </a:ext>
            </a:extLst>
          </p:cNvPr>
          <p:cNvSpPr/>
          <p:nvPr/>
        </p:nvSpPr>
        <p:spPr>
          <a:xfrm>
            <a:off x="8139630" y="3234385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BDF677F0-0F49-4523-B9A1-7A39E9C942D0}"/>
              </a:ext>
            </a:extLst>
          </p:cNvPr>
          <p:cNvSpPr txBox="1"/>
          <p:nvPr/>
        </p:nvSpPr>
        <p:spPr>
          <a:xfrm>
            <a:off x="8301406" y="2956058"/>
            <a:ext cx="821632" cy="27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 </a:t>
            </a:r>
            <a:endParaRPr lang="ko-KR" altLang="en-US" sz="1400" b="1" dirty="0"/>
          </a:p>
        </p:txBody>
      </p: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96E1E99C-733E-4646-95F9-9A3159A4CA4D}"/>
              </a:ext>
            </a:extLst>
          </p:cNvPr>
          <p:cNvCxnSpPr>
            <a:cxnSpLocks/>
            <a:stCxn id="232" idx="3"/>
            <a:endCxn id="255" idx="1"/>
          </p:cNvCxnSpPr>
          <p:nvPr/>
        </p:nvCxnSpPr>
        <p:spPr>
          <a:xfrm>
            <a:off x="8935408" y="3424993"/>
            <a:ext cx="1059357" cy="13243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사각형: 둥근 모서리 275">
            <a:extLst>
              <a:ext uri="{FF2B5EF4-FFF2-40B4-BE49-F238E27FC236}">
                <a16:creationId xmlns:a16="http://schemas.microsoft.com/office/drawing/2014/main" id="{6752639E-07A0-4B7A-8475-FA7F88CD7B72}"/>
              </a:ext>
            </a:extLst>
          </p:cNvPr>
          <p:cNvSpPr/>
          <p:nvPr/>
        </p:nvSpPr>
        <p:spPr>
          <a:xfrm>
            <a:off x="8075080" y="4053657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사각형: 둥근 모서리 276">
            <a:extLst>
              <a:ext uri="{FF2B5EF4-FFF2-40B4-BE49-F238E27FC236}">
                <a16:creationId xmlns:a16="http://schemas.microsoft.com/office/drawing/2014/main" id="{06A1A068-8E5B-4A2D-98A2-0CEB7CC5AF22}"/>
              </a:ext>
            </a:extLst>
          </p:cNvPr>
          <p:cNvSpPr/>
          <p:nvPr/>
        </p:nvSpPr>
        <p:spPr>
          <a:xfrm>
            <a:off x="8159822" y="4331984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E99BC2EE-CBFC-43E7-98D6-F2004790D381}"/>
              </a:ext>
            </a:extLst>
          </p:cNvPr>
          <p:cNvSpPr txBox="1"/>
          <p:nvPr/>
        </p:nvSpPr>
        <p:spPr>
          <a:xfrm>
            <a:off x="8301406" y="4054528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E967620F-669A-4C4D-9A23-7F5EE8C2F1C2}"/>
              </a:ext>
            </a:extLst>
          </p:cNvPr>
          <p:cNvSpPr txBox="1"/>
          <p:nvPr/>
        </p:nvSpPr>
        <p:spPr>
          <a:xfrm>
            <a:off x="7042081" y="404025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</a:t>
            </a:r>
            <a:endParaRPr lang="ko-KR" altLang="en-US" sz="1400" b="1" dirty="0"/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6EBBEF3D-9DD2-4E35-BD5F-DEDA227B114C}"/>
              </a:ext>
            </a:extLst>
          </p:cNvPr>
          <p:cNvCxnSpPr>
            <a:cxnSpLocks/>
            <a:stCxn id="276" idx="1"/>
            <a:endCxn id="631" idx="3"/>
          </p:cNvCxnSpPr>
          <p:nvPr/>
        </p:nvCxnSpPr>
        <p:spPr>
          <a:xfrm flipH="1" flipV="1">
            <a:off x="7794556" y="4477155"/>
            <a:ext cx="280524" cy="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FF7B0276-E50B-479F-A816-9129F14AC5DB}"/>
              </a:ext>
            </a:extLst>
          </p:cNvPr>
          <p:cNvSpPr txBox="1"/>
          <p:nvPr/>
        </p:nvSpPr>
        <p:spPr>
          <a:xfrm rot="5400000">
            <a:off x="7864534" y="4929467"/>
            <a:ext cx="372312" cy="408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</a:t>
            </a:r>
            <a:endParaRPr lang="ko-KR" altLang="en-US" b="1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6294C727-FC51-43A9-B8F1-E2FAA1093EF4}"/>
              </a:ext>
            </a:extLst>
          </p:cNvPr>
          <p:cNvSpPr txBox="1"/>
          <p:nvPr/>
        </p:nvSpPr>
        <p:spPr>
          <a:xfrm>
            <a:off x="6697852" y="2726979"/>
            <a:ext cx="924410" cy="271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Batch: 512</a:t>
            </a:r>
            <a:endParaRPr lang="ko-KR" altLang="en-US" sz="1400" b="1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40AEA195-B169-4827-A718-1D2C4E6BA909}"/>
              </a:ext>
            </a:extLst>
          </p:cNvPr>
          <p:cNvSpPr txBox="1"/>
          <p:nvPr/>
        </p:nvSpPr>
        <p:spPr>
          <a:xfrm>
            <a:off x="6675600" y="3782061"/>
            <a:ext cx="930080" cy="271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Batch: 256</a:t>
            </a:r>
            <a:endParaRPr lang="ko-KR" altLang="en-US" sz="1400" b="1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35626E8-EBB9-46F0-8A1B-69C9BB698559}"/>
              </a:ext>
            </a:extLst>
          </p:cNvPr>
          <p:cNvSpPr txBox="1"/>
          <p:nvPr/>
        </p:nvSpPr>
        <p:spPr>
          <a:xfrm>
            <a:off x="6697852" y="5156536"/>
            <a:ext cx="930080" cy="271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Batch: 128</a:t>
            </a:r>
            <a:endParaRPr lang="ko-KR" altLang="en-US" sz="1400" b="1" dirty="0"/>
          </a:p>
        </p:txBody>
      </p:sp>
      <p:grpSp>
        <p:nvGrpSpPr>
          <p:cNvPr id="447" name="그룹 446">
            <a:extLst>
              <a:ext uri="{FF2B5EF4-FFF2-40B4-BE49-F238E27FC236}">
                <a16:creationId xmlns:a16="http://schemas.microsoft.com/office/drawing/2014/main" id="{07E0E746-6D9A-4324-9F1E-0C491C2AA35C}"/>
              </a:ext>
            </a:extLst>
          </p:cNvPr>
          <p:cNvGrpSpPr/>
          <p:nvPr/>
        </p:nvGrpSpPr>
        <p:grpSpPr>
          <a:xfrm>
            <a:off x="4846682" y="4376861"/>
            <a:ext cx="954934" cy="953038"/>
            <a:chOff x="7441313" y="2918138"/>
            <a:chExt cx="1440000" cy="1440000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FBD12C88-466D-44B8-BDA8-7DF33A853B3A}"/>
                </a:ext>
              </a:extLst>
            </p:cNvPr>
            <p:cNvGrpSpPr/>
            <p:nvPr/>
          </p:nvGrpSpPr>
          <p:grpSpPr>
            <a:xfrm>
              <a:off x="7441313" y="2918138"/>
              <a:ext cx="1440000" cy="1440000"/>
              <a:chOff x="6891990" y="2631899"/>
              <a:chExt cx="1854378" cy="1857150"/>
            </a:xfrm>
          </p:grpSpPr>
          <p:grpSp>
            <p:nvGrpSpPr>
              <p:cNvPr id="471" name="그룹 470">
                <a:extLst>
                  <a:ext uri="{FF2B5EF4-FFF2-40B4-BE49-F238E27FC236}">
                    <a16:creationId xmlns:a16="http://schemas.microsoft.com/office/drawing/2014/main" id="{75ECC4CF-5D40-4B59-B988-DA8B694897C5}"/>
                  </a:ext>
                </a:extLst>
              </p:cNvPr>
              <p:cNvGrpSpPr/>
              <p:nvPr/>
            </p:nvGrpSpPr>
            <p:grpSpPr>
              <a:xfrm>
                <a:off x="6891990" y="2631899"/>
                <a:ext cx="1854378" cy="1857150"/>
                <a:chOff x="6891990" y="2617611"/>
                <a:chExt cx="1854378" cy="1857150"/>
              </a:xfrm>
            </p:grpSpPr>
            <p:sp>
              <p:nvSpPr>
                <p:cNvPr id="592" name="직사각형 591">
                  <a:extLst>
                    <a:ext uri="{FF2B5EF4-FFF2-40B4-BE49-F238E27FC236}">
                      <a16:creationId xmlns:a16="http://schemas.microsoft.com/office/drawing/2014/main" id="{CF23DCFE-7A4B-4274-9F42-FB8660B3BE26}"/>
                    </a:ext>
                  </a:extLst>
                </p:cNvPr>
                <p:cNvSpPr/>
                <p:nvPr/>
              </p:nvSpPr>
              <p:spPr>
                <a:xfrm>
                  <a:off x="6919179" y="2646186"/>
                  <a:ext cx="1800000" cy="1800000"/>
                </a:xfrm>
                <a:prstGeom prst="rect">
                  <a:avLst/>
                </a:prstGeom>
                <a:noFill/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3" name="직사각형 592">
                  <a:extLst>
                    <a:ext uri="{FF2B5EF4-FFF2-40B4-BE49-F238E27FC236}">
                      <a16:creationId xmlns:a16="http://schemas.microsoft.com/office/drawing/2014/main" id="{DB703693-056F-4C76-9B30-FFC5A8193BC6}"/>
                    </a:ext>
                  </a:extLst>
                </p:cNvPr>
                <p:cNvSpPr/>
                <p:nvPr/>
              </p:nvSpPr>
              <p:spPr>
                <a:xfrm>
                  <a:off x="7459179" y="2617611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4" name="직사각형 593">
                  <a:extLst>
                    <a:ext uri="{FF2B5EF4-FFF2-40B4-BE49-F238E27FC236}">
                      <a16:creationId xmlns:a16="http://schemas.microsoft.com/office/drawing/2014/main" id="{A450DD2C-A9F5-48D9-B9EC-79F5714FDE64}"/>
                    </a:ext>
                  </a:extLst>
                </p:cNvPr>
                <p:cNvSpPr/>
                <p:nvPr/>
              </p:nvSpPr>
              <p:spPr>
                <a:xfrm rot="5400000">
                  <a:off x="6597166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5" name="직사각형 594">
                  <a:extLst>
                    <a:ext uri="{FF2B5EF4-FFF2-40B4-BE49-F238E27FC236}">
                      <a16:creationId xmlns:a16="http://schemas.microsoft.com/office/drawing/2014/main" id="{0EBE87EB-68A4-4C03-8E99-3A7C90D2CD66}"/>
                    </a:ext>
                  </a:extLst>
                </p:cNvPr>
                <p:cNvSpPr/>
                <p:nvPr/>
              </p:nvSpPr>
              <p:spPr>
                <a:xfrm rot="5400000">
                  <a:off x="8321192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6" name="직사각형 595">
                  <a:extLst>
                    <a:ext uri="{FF2B5EF4-FFF2-40B4-BE49-F238E27FC236}">
                      <a16:creationId xmlns:a16="http://schemas.microsoft.com/office/drawing/2014/main" id="{43905650-2A32-4FAD-AEA5-98969F1F3E41}"/>
                    </a:ext>
                  </a:extLst>
                </p:cNvPr>
                <p:cNvSpPr/>
                <p:nvPr/>
              </p:nvSpPr>
              <p:spPr>
                <a:xfrm>
                  <a:off x="7459179" y="4344409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B1A2188F-4DEF-416E-8E5D-7DD4DB6B0E0B}"/>
                  </a:ext>
                </a:extLst>
              </p:cNvPr>
              <p:cNvSpPr/>
              <p:nvPr/>
            </p:nvSpPr>
            <p:spPr>
              <a:xfrm>
                <a:off x="7420960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6FB2B002-FE22-4985-85CC-D465FBDEB8B4}"/>
                  </a:ext>
                </a:extLst>
              </p:cNvPr>
              <p:cNvSpPr/>
              <p:nvPr/>
            </p:nvSpPr>
            <p:spPr>
              <a:xfrm>
                <a:off x="7538149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7EDBA683-24F3-4B3C-80E1-B200DA120112}"/>
                  </a:ext>
                </a:extLst>
              </p:cNvPr>
              <p:cNvSpPr/>
              <p:nvPr/>
            </p:nvSpPr>
            <p:spPr>
              <a:xfrm>
                <a:off x="7655338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0D7120B-DFFE-463D-A432-72DF984B44A4}"/>
                  </a:ext>
                </a:extLst>
              </p:cNvPr>
              <p:cNvSpPr/>
              <p:nvPr/>
            </p:nvSpPr>
            <p:spPr>
              <a:xfrm>
                <a:off x="777252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89DB3F6D-6E44-49FA-9C13-050DC7B739AA}"/>
                  </a:ext>
                </a:extLst>
              </p:cNvPr>
              <p:cNvSpPr/>
              <p:nvPr/>
            </p:nvSpPr>
            <p:spPr>
              <a:xfrm>
                <a:off x="788971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8B1A577D-073A-45D4-9E31-A3652AB8755C}"/>
                  </a:ext>
                </a:extLst>
              </p:cNvPr>
              <p:cNvSpPr/>
              <p:nvPr/>
            </p:nvSpPr>
            <p:spPr>
              <a:xfrm>
                <a:off x="800690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4CF05C03-221E-4991-8B36-32F50C2A442F}"/>
                  </a:ext>
                </a:extLst>
              </p:cNvPr>
              <p:cNvSpPr/>
              <p:nvPr/>
            </p:nvSpPr>
            <p:spPr>
              <a:xfrm>
                <a:off x="8124094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7619630-BA13-4ADE-8917-A6D0BDA2899D}"/>
                  </a:ext>
                </a:extLst>
              </p:cNvPr>
              <p:cNvSpPr/>
              <p:nvPr/>
            </p:nvSpPr>
            <p:spPr>
              <a:xfrm>
                <a:off x="8241283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431ABB5-85A8-4358-9C3C-03E3624B1841}"/>
                  </a:ext>
                </a:extLst>
              </p:cNvPr>
              <p:cNvSpPr/>
              <p:nvPr/>
            </p:nvSpPr>
            <p:spPr>
              <a:xfrm>
                <a:off x="8358472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0CCF6F47-9FCA-4260-9863-BAD30CEC2622}"/>
                  </a:ext>
                </a:extLst>
              </p:cNvPr>
              <p:cNvSpPr/>
              <p:nvPr/>
            </p:nvSpPr>
            <p:spPr>
              <a:xfrm>
                <a:off x="718988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7A3DD7D0-57B7-435B-9E9A-00D38336DCCD}"/>
                  </a:ext>
                </a:extLst>
              </p:cNvPr>
              <p:cNvSpPr/>
              <p:nvPr/>
            </p:nvSpPr>
            <p:spPr>
              <a:xfrm>
                <a:off x="730707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9119674D-FE75-45FB-ABC2-86A9C79EE24E}"/>
                  </a:ext>
                </a:extLst>
              </p:cNvPr>
              <p:cNvSpPr/>
              <p:nvPr/>
            </p:nvSpPr>
            <p:spPr>
              <a:xfrm>
                <a:off x="707269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5EBFDE20-1386-41C7-B7D2-9E20D352BDD1}"/>
                  </a:ext>
                </a:extLst>
              </p:cNvPr>
              <p:cNvSpPr/>
              <p:nvPr/>
            </p:nvSpPr>
            <p:spPr>
              <a:xfrm>
                <a:off x="8475661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2357D3CE-4458-4135-894A-FC3785FF323D}"/>
                  </a:ext>
                </a:extLst>
              </p:cNvPr>
              <p:cNvSpPr/>
              <p:nvPr/>
            </p:nvSpPr>
            <p:spPr>
              <a:xfrm>
                <a:off x="7420960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5835EEA4-5345-4DDC-9CE3-978D44FB88ED}"/>
                  </a:ext>
                </a:extLst>
              </p:cNvPr>
              <p:cNvSpPr/>
              <p:nvPr/>
            </p:nvSpPr>
            <p:spPr>
              <a:xfrm>
                <a:off x="7538149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025403DE-F70A-4019-90E0-9CC2F9256D9D}"/>
                  </a:ext>
                </a:extLst>
              </p:cNvPr>
              <p:cNvSpPr/>
              <p:nvPr/>
            </p:nvSpPr>
            <p:spPr>
              <a:xfrm>
                <a:off x="7655338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CEF208A3-957A-46F6-8D8C-02E0DB654EE9}"/>
                  </a:ext>
                </a:extLst>
              </p:cNvPr>
              <p:cNvSpPr/>
              <p:nvPr/>
            </p:nvSpPr>
            <p:spPr>
              <a:xfrm>
                <a:off x="777252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67C1ABC9-48BC-4913-825B-7BBEBD147375}"/>
                  </a:ext>
                </a:extLst>
              </p:cNvPr>
              <p:cNvSpPr/>
              <p:nvPr/>
            </p:nvSpPr>
            <p:spPr>
              <a:xfrm>
                <a:off x="788971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9F24046A-8BAD-4E67-9832-AF09A4AE0D0C}"/>
                  </a:ext>
                </a:extLst>
              </p:cNvPr>
              <p:cNvSpPr/>
              <p:nvPr/>
            </p:nvSpPr>
            <p:spPr>
              <a:xfrm>
                <a:off x="800690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948BD6E0-12AE-43E8-934A-6AD4A0AEDF72}"/>
                  </a:ext>
                </a:extLst>
              </p:cNvPr>
              <p:cNvSpPr/>
              <p:nvPr/>
            </p:nvSpPr>
            <p:spPr>
              <a:xfrm>
                <a:off x="8124094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B1A6185A-9F59-4C31-9587-D4ADD236C8EC}"/>
                  </a:ext>
                </a:extLst>
              </p:cNvPr>
              <p:cNvSpPr/>
              <p:nvPr/>
            </p:nvSpPr>
            <p:spPr>
              <a:xfrm>
                <a:off x="8241283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A1F10C8E-5E41-4AFF-A10A-F1E6566EE541}"/>
                  </a:ext>
                </a:extLst>
              </p:cNvPr>
              <p:cNvSpPr/>
              <p:nvPr/>
            </p:nvSpPr>
            <p:spPr>
              <a:xfrm>
                <a:off x="8358472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948FFD7C-60D0-453B-A73B-3CFCC1A5A7A0}"/>
                  </a:ext>
                </a:extLst>
              </p:cNvPr>
              <p:cNvSpPr/>
              <p:nvPr/>
            </p:nvSpPr>
            <p:spPr>
              <a:xfrm>
                <a:off x="718988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5CCC7275-0517-47B1-B5E4-710CDA7FA436}"/>
                  </a:ext>
                </a:extLst>
              </p:cNvPr>
              <p:cNvSpPr/>
              <p:nvPr/>
            </p:nvSpPr>
            <p:spPr>
              <a:xfrm>
                <a:off x="730707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2F5E23DC-4495-4C8C-BC8D-B9A84A34CB21}"/>
                  </a:ext>
                </a:extLst>
              </p:cNvPr>
              <p:cNvSpPr/>
              <p:nvPr/>
            </p:nvSpPr>
            <p:spPr>
              <a:xfrm>
                <a:off x="707269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3C57FC1-638F-4985-8001-4B4316B02120}"/>
                  </a:ext>
                </a:extLst>
              </p:cNvPr>
              <p:cNvSpPr/>
              <p:nvPr/>
            </p:nvSpPr>
            <p:spPr>
              <a:xfrm>
                <a:off x="8475661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9EB9AE2-471C-4C73-ABFE-3AD1A7307336}"/>
                  </a:ext>
                </a:extLst>
              </p:cNvPr>
              <p:cNvSpPr/>
              <p:nvPr/>
            </p:nvSpPr>
            <p:spPr>
              <a:xfrm>
                <a:off x="7420960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AF57E58-1D42-4F0B-8D54-CFA04313D8B4}"/>
                  </a:ext>
                </a:extLst>
              </p:cNvPr>
              <p:cNvSpPr/>
              <p:nvPr/>
            </p:nvSpPr>
            <p:spPr>
              <a:xfrm>
                <a:off x="7538149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D244955-AEFB-468E-8A3F-391F5120706A}"/>
                  </a:ext>
                </a:extLst>
              </p:cNvPr>
              <p:cNvSpPr/>
              <p:nvPr/>
            </p:nvSpPr>
            <p:spPr>
              <a:xfrm>
                <a:off x="7655338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A82C8FF-2068-4623-843B-316F3382F3DB}"/>
                  </a:ext>
                </a:extLst>
              </p:cNvPr>
              <p:cNvSpPr/>
              <p:nvPr/>
            </p:nvSpPr>
            <p:spPr>
              <a:xfrm>
                <a:off x="777252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0CE19AE2-95AD-48E2-B188-22EE1A67D08E}"/>
                  </a:ext>
                </a:extLst>
              </p:cNvPr>
              <p:cNvSpPr/>
              <p:nvPr/>
            </p:nvSpPr>
            <p:spPr>
              <a:xfrm>
                <a:off x="788971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992FD4E2-C93F-4647-ADC8-C312DE3461E7}"/>
                  </a:ext>
                </a:extLst>
              </p:cNvPr>
              <p:cNvSpPr/>
              <p:nvPr/>
            </p:nvSpPr>
            <p:spPr>
              <a:xfrm>
                <a:off x="800690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09D4C757-D9DC-43FE-A057-47CEAE9AB44B}"/>
                  </a:ext>
                </a:extLst>
              </p:cNvPr>
              <p:cNvSpPr/>
              <p:nvPr/>
            </p:nvSpPr>
            <p:spPr>
              <a:xfrm>
                <a:off x="8124094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CF411B91-134F-4AA7-A267-307901E6E84E}"/>
                  </a:ext>
                </a:extLst>
              </p:cNvPr>
              <p:cNvSpPr/>
              <p:nvPr/>
            </p:nvSpPr>
            <p:spPr>
              <a:xfrm>
                <a:off x="8241283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9799F498-4B45-43C4-BFBD-8A55CD940C92}"/>
                  </a:ext>
                </a:extLst>
              </p:cNvPr>
              <p:cNvSpPr/>
              <p:nvPr/>
            </p:nvSpPr>
            <p:spPr>
              <a:xfrm>
                <a:off x="8358472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48538AB5-DC5E-46F8-A533-DC3E8C6C48FE}"/>
                  </a:ext>
                </a:extLst>
              </p:cNvPr>
              <p:cNvSpPr/>
              <p:nvPr/>
            </p:nvSpPr>
            <p:spPr>
              <a:xfrm>
                <a:off x="718988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3D412CB-2272-4C49-9349-2CD6FD9506B5}"/>
                  </a:ext>
                </a:extLst>
              </p:cNvPr>
              <p:cNvSpPr/>
              <p:nvPr/>
            </p:nvSpPr>
            <p:spPr>
              <a:xfrm>
                <a:off x="730707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7264747E-4769-4996-9F07-16A52503F7C8}"/>
                  </a:ext>
                </a:extLst>
              </p:cNvPr>
              <p:cNvSpPr/>
              <p:nvPr/>
            </p:nvSpPr>
            <p:spPr>
              <a:xfrm>
                <a:off x="707269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B9BC7BE8-2811-4CDE-BB80-B3EFB1F3183E}"/>
                  </a:ext>
                </a:extLst>
              </p:cNvPr>
              <p:cNvSpPr/>
              <p:nvPr/>
            </p:nvSpPr>
            <p:spPr>
              <a:xfrm>
                <a:off x="8475661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4D434866-E39F-43B9-B2C0-7D68686DD2F5}"/>
                  </a:ext>
                </a:extLst>
              </p:cNvPr>
              <p:cNvSpPr/>
              <p:nvPr/>
            </p:nvSpPr>
            <p:spPr>
              <a:xfrm>
                <a:off x="8241283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68830E5-0173-4006-8C1E-252BC5BA8568}"/>
                  </a:ext>
                </a:extLst>
              </p:cNvPr>
              <p:cNvSpPr/>
              <p:nvPr/>
            </p:nvSpPr>
            <p:spPr>
              <a:xfrm>
                <a:off x="8358472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94DF865C-20F7-401B-8384-419E15D7E7EF}"/>
                  </a:ext>
                </a:extLst>
              </p:cNvPr>
              <p:cNvSpPr/>
              <p:nvPr/>
            </p:nvSpPr>
            <p:spPr>
              <a:xfrm>
                <a:off x="7189886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9111A253-5F9D-40FE-89D9-08F6A7D26BCE}"/>
                  </a:ext>
                </a:extLst>
              </p:cNvPr>
              <p:cNvSpPr/>
              <p:nvPr/>
            </p:nvSpPr>
            <p:spPr>
              <a:xfrm>
                <a:off x="7307075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27F8EDBF-0CF9-4EB1-B4C8-89F55C43F028}"/>
                  </a:ext>
                </a:extLst>
              </p:cNvPr>
              <p:cNvSpPr/>
              <p:nvPr/>
            </p:nvSpPr>
            <p:spPr>
              <a:xfrm>
                <a:off x="7072697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94ED4A10-DDB6-495E-A1F6-22A1A1449330}"/>
                  </a:ext>
                </a:extLst>
              </p:cNvPr>
              <p:cNvSpPr/>
              <p:nvPr/>
            </p:nvSpPr>
            <p:spPr>
              <a:xfrm>
                <a:off x="8475661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A3B25F5E-4D8D-47C9-A8BB-62D3ED054536}"/>
                  </a:ext>
                </a:extLst>
              </p:cNvPr>
              <p:cNvSpPr/>
              <p:nvPr/>
            </p:nvSpPr>
            <p:spPr>
              <a:xfrm>
                <a:off x="8241283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7D9E8B26-2360-4CC3-8D8A-FD002B5C98CD}"/>
                  </a:ext>
                </a:extLst>
              </p:cNvPr>
              <p:cNvSpPr/>
              <p:nvPr/>
            </p:nvSpPr>
            <p:spPr>
              <a:xfrm>
                <a:off x="8358472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AFD3987F-ED05-4BD8-88BA-6C6ED8A6CEFB}"/>
                  </a:ext>
                </a:extLst>
              </p:cNvPr>
              <p:cNvSpPr/>
              <p:nvPr/>
            </p:nvSpPr>
            <p:spPr>
              <a:xfrm>
                <a:off x="7189886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913E43E2-77ED-4FC8-9606-AF1398D4128C}"/>
                  </a:ext>
                </a:extLst>
              </p:cNvPr>
              <p:cNvSpPr/>
              <p:nvPr/>
            </p:nvSpPr>
            <p:spPr>
              <a:xfrm>
                <a:off x="7307075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252483FB-FD0C-45C2-9FA7-0555B1E92B3A}"/>
                  </a:ext>
                </a:extLst>
              </p:cNvPr>
              <p:cNvSpPr/>
              <p:nvPr/>
            </p:nvSpPr>
            <p:spPr>
              <a:xfrm>
                <a:off x="7072697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B2BA7034-07ED-40B5-9CAE-9EA9D668CA45}"/>
                  </a:ext>
                </a:extLst>
              </p:cNvPr>
              <p:cNvSpPr/>
              <p:nvPr/>
            </p:nvSpPr>
            <p:spPr>
              <a:xfrm>
                <a:off x="8475661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B2BB624D-E192-4CA3-94AD-9168190E7C07}"/>
                  </a:ext>
                </a:extLst>
              </p:cNvPr>
              <p:cNvSpPr/>
              <p:nvPr/>
            </p:nvSpPr>
            <p:spPr>
              <a:xfrm>
                <a:off x="8241283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EDB7C038-CC5A-4C06-A5EE-AF76CC82E451}"/>
                  </a:ext>
                </a:extLst>
              </p:cNvPr>
              <p:cNvSpPr/>
              <p:nvPr/>
            </p:nvSpPr>
            <p:spPr>
              <a:xfrm>
                <a:off x="8358472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42313846-5E39-481D-AD15-754E956219B8}"/>
                  </a:ext>
                </a:extLst>
              </p:cNvPr>
              <p:cNvSpPr/>
              <p:nvPr/>
            </p:nvSpPr>
            <p:spPr>
              <a:xfrm>
                <a:off x="7189886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AEA8AEDD-3F89-4A08-BBB1-70017975D09C}"/>
                  </a:ext>
                </a:extLst>
              </p:cNvPr>
              <p:cNvSpPr/>
              <p:nvPr/>
            </p:nvSpPr>
            <p:spPr>
              <a:xfrm>
                <a:off x="7307075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F31BF66F-3A23-4A55-84C4-2D073363D697}"/>
                  </a:ext>
                </a:extLst>
              </p:cNvPr>
              <p:cNvSpPr/>
              <p:nvPr/>
            </p:nvSpPr>
            <p:spPr>
              <a:xfrm>
                <a:off x="7072697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255B5B5C-808A-42B6-89DA-5074B3DA6BCE}"/>
                  </a:ext>
                </a:extLst>
              </p:cNvPr>
              <p:cNvSpPr/>
              <p:nvPr/>
            </p:nvSpPr>
            <p:spPr>
              <a:xfrm>
                <a:off x="8475661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39F09906-14B9-4A7C-B5A0-7D9D3E89D63F}"/>
                  </a:ext>
                </a:extLst>
              </p:cNvPr>
              <p:cNvSpPr/>
              <p:nvPr/>
            </p:nvSpPr>
            <p:spPr>
              <a:xfrm>
                <a:off x="8241283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D19EC4F6-835F-4E38-B12E-41DB96D41644}"/>
                  </a:ext>
                </a:extLst>
              </p:cNvPr>
              <p:cNvSpPr/>
              <p:nvPr/>
            </p:nvSpPr>
            <p:spPr>
              <a:xfrm>
                <a:off x="8358472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01883716-1A79-493E-9A53-ABCEAA174226}"/>
                  </a:ext>
                </a:extLst>
              </p:cNvPr>
              <p:cNvSpPr/>
              <p:nvPr/>
            </p:nvSpPr>
            <p:spPr>
              <a:xfrm>
                <a:off x="7189886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8D69960F-FF70-483A-A87F-6FE01C8572A1}"/>
                  </a:ext>
                </a:extLst>
              </p:cNvPr>
              <p:cNvSpPr/>
              <p:nvPr/>
            </p:nvSpPr>
            <p:spPr>
              <a:xfrm>
                <a:off x="7307075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C24693FD-EB8E-44B6-A6F3-D74B03423326}"/>
                  </a:ext>
                </a:extLst>
              </p:cNvPr>
              <p:cNvSpPr/>
              <p:nvPr/>
            </p:nvSpPr>
            <p:spPr>
              <a:xfrm>
                <a:off x="7072697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E99EC5D2-867D-4036-A976-DEF86D2E86E3}"/>
                  </a:ext>
                </a:extLst>
              </p:cNvPr>
              <p:cNvSpPr/>
              <p:nvPr/>
            </p:nvSpPr>
            <p:spPr>
              <a:xfrm>
                <a:off x="8475661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52D93147-5CFB-4A9E-9382-B3D55F90015D}"/>
                  </a:ext>
                </a:extLst>
              </p:cNvPr>
              <p:cNvSpPr/>
              <p:nvPr/>
            </p:nvSpPr>
            <p:spPr>
              <a:xfrm>
                <a:off x="8241283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88F6EA22-C623-4B5E-9840-015ABB9CCD9B}"/>
                  </a:ext>
                </a:extLst>
              </p:cNvPr>
              <p:cNvSpPr/>
              <p:nvPr/>
            </p:nvSpPr>
            <p:spPr>
              <a:xfrm>
                <a:off x="8358472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7A8FBE3F-5EFE-47D0-808C-5EF79796A561}"/>
                  </a:ext>
                </a:extLst>
              </p:cNvPr>
              <p:cNvSpPr/>
              <p:nvPr/>
            </p:nvSpPr>
            <p:spPr>
              <a:xfrm>
                <a:off x="7189886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A260FE14-CFBD-4D6D-A906-5D106400D5A0}"/>
                  </a:ext>
                </a:extLst>
              </p:cNvPr>
              <p:cNvSpPr/>
              <p:nvPr/>
            </p:nvSpPr>
            <p:spPr>
              <a:xfrm>
                <a:off x="7307075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91EF7646-1CBA-41D5-9BFD-1861EE95341C}"/>
                  </a:ext>
                </a:extLst>
              </p:cNvPr>
              <p:cNvSpPr/>
              <p:nvPr/>
            </p:nvSpPr>
            <p:spPr>
              <a:xfrm>
                <a:off x="7072697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E5B6D8CD-11F3-4588-B409-2BF9331DC155}"/>
                  </a:ext>
                </a:extLst>
              </p:cNvPr>
              <p:cNvSpPr/>
              <p:nvPr/>
            </p:nvSpPr>
            <p:spPr>
              <a:xfrm>
                <a:off x="8475661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6CC2CB54-04AA-48C1-AF6C-6947BFCA276D}"/>
                  </a:ext>
                </a:extLst>
              </p:cNvPr>
              <p:cNvSpPr/>
              <p:nvPr/>
            </p:nvSpPr>
            <p:spPr>
              <a:xfrm>
                <a:off x="8241283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82EEE92C-B358-4CAB-9D65-E0602A642DCD}"/>
                  </a:ext>
                </a:extLst>
              </p:cNvPr>
              <p:cNvSpPr/>
              <p:nvPr/>
            </p:nvSpPr>
            <p:spPr>
              <a:xfrm>
                <a:off x="8358472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AE29FDE-6BB9-4522-9505-C6E045B3CADA}"/>
                  </a:ext>
                </a:extLst>
              </p:cNvPr>
              <p:cNvSpPr/>
              <p:nvPr/>
            </p:nvSpPr>
            <p:spPr>
              <a:xfrm>
                <a:off x="7189886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58947369-D5FA-4370-BAEF-E1B80E5E9B29}"/>
                  </a:ext>
                </a:extLst>
              </p:cNvPr>
              <p:cNvSpPr/>
              <p:nvPr/>
            </p:nvSpPr>
            <p:spPr>
              <a:xfrm>
                <a:off x="7307075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F5DC062-F649-4A4F-A0EB-3660DB5D514E}"/>
                  </a:ext>
                </a:extLst>
              </p:cNvPr>
              <p:cNvSpPr/>
              <p:nvPr/>
            </p:nvSpPr>
            <p:spPr>
              <a:xfrm>
                <a:off x="7072697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C9CDF7E3-99C8-49CB-A0F0-DEDE06E00936}"/>
                  </a:ext>
                </a:extLst>
              </p:cNvPr>
              <p:cNvSpPr/>
              <p:nvPr/>
            </p:nvSpPr>
            <p:spPr>
              <a:xfrm>
                <a:off x="8475661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39548502-F783-47F4-AB6A-0211185BE0AC}"/>
                  </a:ext>
                </a:extLst>
              </p:cNvPr>
              <p:cNvSpPr/>
              <p:nvPr/>
            </p:nvSpPr>
            <p:spPr>
              <a:xfrm>
                <a:off x="8241283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62D09808-65C5-4982-9A13-EFAD7287BEC9}"/>
                  </a:ext>
                </a:extLst>
              </p:cNvPr>
              <p:cNvSpPr/>
              <p:nvPr/>
            </p:nvSpPr>
            <p:spPr>
              <a:xfrm>
                <a:off x="8358472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58C00254-80FE-4E02-BF9B-319442A7C760}"/>
                  </a:ext>
                </a:extLst>
              </p:cNvPr>
              <p:cNvSpPr/>
              <p:nvPr/>
            </p:nvSpPr>
            <p:spPr>
              <a:xfrm>
                <a:off x="7189886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254AD6C8-909E-474C-A7E5-5F6B263DBFCE}"/>
                  </a:ext>
                </a:extLst>
              </p:cNvPr>
              <p:cNvSpPr/>
              <p:nvPr/>
            </p:nvSpPr>
            <p:spPr>
              <a:xfrm>
                <a:off x="7307075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F6D0E819-04BA-4097-AD9D-F2A80F2A82A7}"/>
                  </a:ext>
                </a:extLst>
              </p:cNvPr>
              <p:cNvSpPr/>
              <p:nvPr/>
            </p:nvSpPr>
            <p:spPr>
              <a:xfrm>
                <a:off x="7072697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DF69E606-A6A8-479C-B725-706BB7933AD2}"/>
                  </a:ext>
                </a:extLst>
              </p:cNvPr>
              <p:cNvSpPr/>
              <p:nvPr/>
            </p:nvSpPr>
            <p:spPr>
              <a:xfrm>
                <a:off x="8475661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C7F7B39A-DA8D-4557-9879-846B94521142}"/>
                  </a:ext>
                </a:extLst>
              </p:cNvPr>
              <p:cNvSpPr/>
              <p:nvPr/>
            </p:nvSpPr>
            <p:spPr>
              <a:xfrm>
                <a:off x="7420960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B701FA2C-952D-4921-94FD-4CE3FBF6B98E}"/>
                  </a:ext>
                </a:extLst>
              </p:cNvPr>
              <p:cNvSpPr/>
              <p:nvPr/>
            </p:nvSpPr>
            <p:spPr>
              <a:xfrm>
                <a:off x="7538149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DEA8EE46-B551-4823-A769-23156CD64419}"/>
                  </a:ext>
                </a:extLst>
              </p:cNvPr>
              <p:cNvSpPr/>
              <p:nvPr/>
            </p:nvSpPr>
            <p:spPr>
              <a:xfrm>
                <a:off x="7655338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56711B98-0989-40FA-97CC-EDA4D94CBDEC}"/>
                  </a:ext>
                </a:extLst>
              </p:cNvPr>
              <p:cNvSpPr/>
              <p:nvPr/>
            </p:nvSpPr>
            <p:spPr>
              <a:xfrm>
                <a:off x="777252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0016BA16-4562-4E6E-BB1B-850A18901ED3}"/>
                  </a:ext>
                </a:extLst>
              </p:cNvPr>
              <p:cNvSpPr/>
              <p:nvPr/>
            </p:nvSpPr>
            <p:spPr>
              <a:xfrm>
                <a:off x="788971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ED9B1569-5F7D-40CA-A415-47E29634BB49}"/>
                  </a:ext>
                </a:extLst>
              </p:cNvPr>
              <p:cNvSpPr/>
              <p:nvPr/>
            </p:nvSpPr>
            <p:spPr>
              <a:xfrm>
                <a:off x="800690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22DAA329-1953-4594-AEA9-A6AC05907546}"/>
                  </a:ext>
                </a:extLst>
              </p:cNvPr>
              <p:cNvSpPr/>
              <p:nvPr/>
            </p:nvSpPr>
            <p:spPr>
              <a:xfrm>
                <a:off x="8124094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0A3C6632-4FB2-4F3E-A3CA-BDEE0BE06A58}"/>
                  </a:ext>
                </a:extLst>
              </p:cNvPr>
              <p:cNvSpPr/>
              <p:nvPr/>
            </p:nvSpPr>
            <p:spPr>
              <a:xfrm>
                <a:off x="8241283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32100152-476D-47B1-8114-648D9C89E554}"/>
                  </a:ext>
                </a:extLst>
              </p:cNvPr>
              <p:cNvSpPr/>
              <p:nvPr/>
            </p:nvSpPr>
            <p:spPr>
              <a:xfrm>
                <a:off x="8358472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855F3E53-8FFE-4CE2-8E9C-6BD29046446C}"/>
                  </a:ext>
                </a:extLst>
              </p:cNvPr>
              <p:cNvSpPr/>
              <p:nvPr/>
            </p:nvSpPr>
            <p:spPr>
              <a:xfrm>
                <a:off x="718988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FBB33AE9-3C8A-4A69-AC5E-FFA208CC143E}"/>
                  </a:ext>
                </a:extLst>
              </p:cNvPr>
              <p:cNvSpPr/>
              <p:nvPr/>
            </p:nvSpPr>
            <p:spPr>
              <a:xfrm>
                <a:off x="730707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76234E1A-EA7B-4F29-9359-B7BC44FC31FB}"/>
                  </a:ext>
                </a:extLst>
              </p:cNvPr>
              <p:cNvSpPr/>
              <p:nvPr/>
            </p:nvSpPr>
            <p:spPr>
              <a:xfrm>
                <a:off x="707269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직사각형 564">
                <a:extLst>
                  <a:ext uri="{FF2B5EF4-FFF2-40B4-BE49-F238E27FC236}">
                    <a16:creationId xmlns:a16="http://schemas.microsoft.com/office/drawing/2014/main" id="{89F21013-A243-4891-AA85-E4DA4DCD6C97}"/>
                  </a:ext>
                </a:extLst>
              </p:cNvPr>
              <p:cNvSpPr/>
              <p:nvPr/>
            </p:nvSpPr>
            <p:spPr>
              <a:xfrm>
                <a:off x="8475661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6" name="직사각형 565">
                <a:extLst>
                  <a:ext uri="{FF2B5EF4-FFF2-40B4-BE49-F238E27FC236}">
                    <a16:creationId xmlns:a16="http://schemas.microsoft.com/office/drawing/2014/main" id="{EC73CC74-1550-49BD-A33C-DB7748CCDBF9}"/>
                  </a:ext>
                </a:extLst>
              </p:cNvPr>
              <p:cNvSpPr/>
              <p:nvPr/>
            </p:nvSpPr>
            <p:spPr>
              <a:xfrm>
                <a:off x="7420960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7" name="직사각형 566">
                <a:extLst>
                  <a:ext uri="{FF2B5EF4-FFF2-40B4-BE49-F238E27FC236}">
                    <a16:creationId xmlns:a16="http://schemas.microsoft.com/office/drawing/2014/main" id="{7B581E35-467D-4C85-8872-DE5AEA903A1D}"/>
                  </a:ext>
                </a:extLst>
              </p:cNvPr>
              <p:cNvSpPr/>
              <p:nvPr/>
            </p:nvSpPr>
            <p:spPr>
              <a:xfrm>
                <a:off x="7538149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직사각형 567">
                <a:extLst>
                  <a:ext uri="{FF2B5EF4-FFF2-40B4-BE49-F238E27FC236}">
                    <a16:creationId xmlns:a16="http://schemas.microsoft.com/office/drawing/2014/main" id="{CDF0B505-5A80-499C-BEF3-71E70AA186C1}"/>
                  </a:ext>
                </a:extLst>
              </p:cNvPr>
              <p:cNvSpPr/>
              <p:nvPr/>
            </p:nvSpPr>
            <p:spPr>
              <a:xfrm>
                <a:off x="7655338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직사각형 568">
                <a:extLst>
                  <a:ext uri="{FF2B5EF4-FFF2-40B4-BE49-F238E27FC236}">
                    <a16:creationId xmlns:a16="http://schemas.microsoft.com/office/drawing/2014/main" id="{5780CB1B-C049-42F5-BADC-E318CFDABD99}"/>
                  </a:ext>
                </a:extLst>
              </p:cNvPr>
              <p:cNvSpPr/>
              <p:nvPr/>
            </p:nvSpPr>
            <p:spPr>
              <a:xfrm>
                <a:off x="777252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직사각형 569">
                <a:extLst>
                  <a:ext uri="{FF2B5EF4-FFF2-40B4-BE49-F238E27FC236}">
                    <a16:creationId xmlns:a16="http://schemas.microsoft.com/office/drawing/2014/main" id="{CEB22861-78C1-4A86-8361-B6E26815B557}"/>
                  </a:ext>
                </a:extLst>
              </p:cNvPr>
              <p:cNvSpPr/>
              <p:nvPr/>
            </p:nvSpPr>
            <p:spPr>
              <a:xfrm>
                <a:off x="788971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직사각형 570">
                <a:extLst>
                  <a:ext uri="{FF2B5EF4-FFF2-40B4-BE49-F238E27FC236}">
                    <a16:creationId xmlns:a16="http://schemas.microsoft.com/office/drawing/2014/main" id="{CC68AB65-003A-408B-8320-28C1469D27DD}"/>
                  </a:ext>
                </a:extLst>
              </p:cNvPr>
              <p:cNvSpPr/>
              <p:nvPr/>
            </p:nvSpPr>
            <p:spPr>
              <a:xfrm>
                <a:off x="800690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CFF3ADDA-119D-4AF6-A68D-4AF4B554C848}"/>
                  </a:ext>
                </a:extLst>
              </p:cNvPr>
              <p:cNvSpPr/>
              <p:nvPr/>
            </p:nvSpPr>
            <p:spPr>
              <a:xfrm>
                <a:off x="8124094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직사각형 572">
                <a:extLst>
                  <a:ext uri="{FF2B5EF4-FFF2-40B4-BE49-F238E27FC236}">
                    <a16:creationId xmlns:a16="http://schemas.microsoft.com/office/drawing/2014/main" id="{12D67C6D-8056-4B40-AE4A-E4799DFC2F6C}"/>
                  </a:ext>
                </a:extLst>
              </p:cNvPr>
              <p:cNvSpPr/>
              <p:nvPr/>
            </p:nvSpPr>
            <p:spPr>
              <a:xfrm>
                <a:off x="8241283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직사각형 573">
                <a:extLst>
                  <a:ext uri="{FF2B5EF4-FFF2-40B4-BE49-F238E27FC236}">
                    <a16:creationId xmlns:a16="http://schemas.microsoft.com/office/drawing/2014/main" id="{72B33503-F9E1-4E11-AEC5-9EEF646C9C44}"/>
                  </a:ext>
                </a:extLst>
              </p:cNvPr>
              <p:cNvSpPr/>
              <p:nvPr/>
            </p:nvSpPr>
            <p:spPr>
              <a:xfrm>
                <a:off x="8358472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직사각형 574">
                <a:extLst>
                  <a:ext uri="{FF2B5EF4-FFF2-40B4-BE49-F238E27FC236}">
                    <a16:creationId xmlns:a16="http://schemas.microsoft.com/office/drawing/2014/main" id="{A681C315-2843-4C65-B7B3-090BB1F2CE43}"/>
                  </a:ext>
                </a:extLst>
              </p:cNvPr>
              <p:cNvSpPr/>
              <p:nvPr/>
            </p:nvSpPr>
            <p:spPr>
              <a:xfrm>
                <a:off x="718988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0E57C-3CD5-4DEF-B219-B706030190AA}"/>
                  </a:ext>
                </a:extLst>
              </p:cNvPr>
              <p:cNvSpPr/>
              <p:nvPr/>
            </p:nvSpPr>
            <p:spPr>
              <a:xfrm>
                <a:off x="730707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D60E9A42-D041-4997-971A-75290ECC31CF}"/>
                  </a:ext>
                </a:extLst>
              </p:cNvPr>
              <p:cNvSpPr/>
              <p:nvPr/>
            </p:nvSpPr>
            <p:spPr>
              <a:xfrm>
                <a:off x="707269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8" name="직사각형 577">
                <a:extLst>
                  <a:ext uri="{FF2B5EF4-FFF2-40B4-BE49-F238E27FC236}">
                    <a16:creationId xmlns:a16="http://schemas.microsoft.com/office/drawing/2014/main" id="{66CFB9A6-3E2F-41AC-A8AA-72573507CCBC}"/>
                  </a:ext>
                </a:extLst>
              </p:cNvPr>
              <p:cNvSpPr/>
              <p:nvPr/>
            </p:nvSpPr>
            <p:spPr>
              <a:xfrm>
                <a:off x="8475661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7AB681CD-BD1B-4116-89C1-B7F38BF68E4D}"/>
                  </a:ext>
                </a:extLst>
              </p:cNvPr>
              <p:cNvSpPr/>
              <p:nvPr/>
            </p:nvSpPr>
            <p:spPr>
              <a:xfrm>
                <a:off x="7420960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EF023C92-2AD1-480D-944E-BA67C9EAE6BF}"/>
                  </a:ext>
                </a:extLst>
              </p:cNvPr>
              <p:cNvSpPr/>
              <p:nvPr/>
            </p:nvSpPr>
            <p:spPr>
              <a:xfrm>
                <a:off x="7538149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1" name="직사각형 580">
                <a:extLst>
                  <a:ext uri="{FF2B5EF4-FFF2-40B4-BE49-F238E27FC236}">
                    <a16:creationId xmlns:a16="http://schemas.microsoft.com/office/drawing/2014/main" id="{956A11AE-6A1C-46B1-B8EA-A63D9417D57E}"/>
                  </a:ext>
                </a:extLst>
              </p:cNvPr>
              <p:cNvSpPr/>
              <p:nvPr/>
            </p:nvSpPr>
            <p:spPr>
              <a:xfrm>
                <a:off x="7655338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E4A263AC-0F2F-46F5-8E8A-D86F20456958}"/>
                  </a:ext>
                </a:extLst>
              </p:cNvPr>
              <p:cNvSpPr/>
              <p:nvPr/>
            </p:nvSpPr>
            <p:spPr>
              <a:xfrm>
                <a:off x="777252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3" name="직사각형 582">
                <a:extLst>
                  <a:ext uri="{FF2B5EF4-FFF2-40B4-BE49-F238E27FC236}">
                    <a16:creationId xmlns:a16="http://schemas.microsoft.com/office/drawing/2014/main" id="{1951BEBA-0FF5-40B0-8D61-B7EF0E2714A2}"/>
                  </a:ext>
                </a:extLst>
              </p:cNvPr>
              <p:cNvSpPr/>
              <p:nvPr/>
            </p:nvSpPr>
            <p:spPr>
              <a:xfrm>
                <a:off x="788971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4" name="직사각형 583">
                <a:extLst>
                  <a:ext uri="{FF2B5EF4-FFF2-40B4-BE49-F238E27FC236}">
                    <a16:creationId xmlns:a16="http://schemas.microsoft.com/office/drawing/2014/main" id="{164C4EC4-1C48-4DB3-92EC-A39F3ADF1E37}"/>
                  </a:ext>
                </a:extLst>
              </p:cNvPr>
              <p:cNvSpPr/>
              <p:nvPr/>
            </p:nvSpPr>
            <p:spPr>
              <a:xfrm>
                <a:off x="800690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5" name="직사각형 584">
                <a:extLst>
                  <a:ext uri="{FF2B5EF4-FFF2-40B4-BE49-F238E27FC236}">
                    <a16:creationId xmlns:a16="http://schemas.microsoft.com/office/drawing/2014/main" id="{D9A91AB4-6069-4B67-B4EF-94685FF493B5}"/>
                  </a:ext>
                </a:extLst>
              </p:cNvPr>
              <p:cNvSpPr/>
              <p:nvPr/>
            </p:nvSpPr>
            <p:spPr>
              <a:xfrm>
                <a:off x="8124094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6" name="직사각형 585">
                <a:extLst>
                  <a:ext uri="{FF2B5EF4-FFF2-40B4-BE49-F238E27FC236}">
                    <a16:creationId xmlns:a16="http://schemas.microsoft.com/office/drawing/2014/main" id="{14B215DC-6F41-4CD2-980E-95B0179237B7}"/>
                  </a:ext>
                </a:extLst>
              </p:cNvPr>
              <p:cNvSpPr/>
              <p:nvPr/>
            </p:nvSpPr>
            <p:spPr>
              <a:xfrm>
                <a:off x="8241283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7" name="직사각형 586">
                <a:extLst>
                  <a:ext uri="{FF2B5EF4-FFF2-40B4-BE49-F238E27FC236}">
                    <a16:creationId xmlns:a16="http://schemas.microsoft.com/office/drawing/2014/main" id="{68B6FD51-8185-479F-AAF3-557819746D47}"/>
                  </a:ext>
                </a:extLst>
              </p:cNvPr>
              <p:cNvSpPr/>
              <p:nvPr/>
            </p:nvSpPr>
            <p:spPr>
              <a:xfrm>
                <a:off x="8358472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8" name="직사각형 587">
                <a:extLst>
                  <a:ext uri="{FF2B5EF4-FFF2-40B4-BE49-F238E27FC236}">
                    <a16:creationId xmlns:a16="http://schemas.microsoft.com/office/drawing/2014/main" id="{62CCE781-8D8C-40A5-BF0B-39C56C26CE9D}"/>
                  </a:ext>
                </a:extLst>
              </p:cNvPr>
              <p:cNvSpPr/>
              <p:nvPr/>
            </p:nvSpPr>
            <p:spPr>
              <a:xfrm>
                <a:off x="718988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9" name="직사각형 588">
                <a:extLst>
                  <a:ext uri="{FF2B5EF4-FFF2-40B4-BE49-F238E27FC236}">
                    <a16:creationId xmlns:a16="http://schemas.microsoft.com/office/drawing/2014/main" id="{4A981BC6-9CA1-4645-A5CD-5534BBBBAB5B}"/>
                  </a:ext>
                </a:extLst>
              </p:cNvPr>
              <p:cNvSpPr/>
              <p:nvPr/>
            </p:nvSpPr>
            <p:spPr>
              <a:xfrm>
                <a:off x="730707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0" name="직사각형 589">
                <a:extLst>
                  <a:ext uri="{FF2B5EF4-FFF2-40B4-BE49-F238E27FC236}">
                    <a16:creationId xmlns:a16="http://schemas.microsoft.com/office/drawing/2014/main" id="{1EF2AE7D-3657-4B4F-878F-60579941525A}"/>
                  </a:ext>
                </a:extLst>
              </p:cNvPr>
              <p:cNvSpPr/>
              <p:nvPr/>
            </p:nvSpPr>
            <p:spPr>
              <a:xfrm>
                <a:off x="707269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1" name="직사각형 590">
                <a:extLst>
                  <a:ext uri="{FF2B5EF4-FFF2-40B4-BE49-F238E27FC236}">
                    <a16:creationId xmlns:a16="http://schemas.microsoft.com/office/drawing/2014/main" id="{9225394A-C982-4F67-A32B-E9C131384420}"/>
                  </a:ext>
                </a:extLst>
              </p:cNvPr>
              <p:cNvSpPr/>
              <p:nvPr/>
            </p:nvSpPr>
            <p:spPr>
              <a:xfrm>
                <a:off x="8475661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264D58EE-6B6B-49C5-93D1-3D262B951FA8}"/>
                </a:ext>
              </a:extLst>
            </p:cNvPr>
            <p:cNvSpPr txBox="1"/>
            <p:nvPr/>
          </p:nvSpPr>
          <p:spPr>
            <a:xfrm>
              <a:off x="7674538" y="3433201"/>
              <a:ext cx="970983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GPU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3222DEBC-2E6A-4259-8534-C9A830976093}"/>
              </a:ext>
            </a:extLst>
          </p:cNvPr>
          <p:cNvSpPr/>
          <p:nvPr/>
        </p:nvSpPr>
        <p:spPr>
          <a:xfrm>
            <a:off x="3594233" y="3634596"/>
            <a:ext cx="2328276" cy="236658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C4CAF140-D871-44A8-B857-B4EA7A94E3D6}"/>
              </a:ext>
            </a:extLst>
          </p:cNvPr>
          <p:cNvSpPr txBox="1"/>
          <p:nvPr/>
        </p:nvSpPr>
        <p:spPr>
          <a:xfrm>
            <a:off x="2300277" y="315296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851F2F4C-9705-4813-8712-262DB01AFE0C}"/>
              </a:ext>
            </a:extLst>
          </p:cNvPr>
          <p:cNvSpPr txBox="1"/>
          <p:nvPr/>
        </p:nvSpPr>
        <p:spPr>
          <a:xfrm>
            <a:off x="197999" y="4317494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</a:t>
            </a:r>
            <a:endParaRPr lang="ko-KR" altLang="en-US" sz="1400" b="1" dirty="0"/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217061EA-8F84-4A61-B95D-8A883C9E9064}"/>
              </a:ext>
            </a:extLst>
          </p:cNvPr>
          <p:cNvSpPr txBox="1"/>
          <p:nvPr/>
        </p:nvSpPr>
        <p:spPr>
          <a:xfrm rot="5400000">
            <a:off x="2530986" y="4826890"/>
            <a:ext cx="372312" cy="408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</a:t>
            </a:r>
            <a:endParaRPr lang="ko-KR" altLang="en-US" b="1" dirty="0"/>
          </a:p>
        </p:txBody>
      </p:sp>
      <p:sp>
        <p:nvSpPr>
          <p:cNvPr id="597" name="사각형: 둥근 모서리 596">
            <a:extLst>
              <a:ext uri="{FF2B5EF4-FFF2-40B4-BE49-F238E27FC236}">
                <a16:creationId xmlns:a16="http://schemas.microsoft.com/office/drawing/2014/main" id="{DFD2D762-7660-409B-A479-37DC192FEBAE}"/>
              </a:ext>
            </a:extLst>
          </p:cNvPr>
          <p:cNvSpPr/>
          <p:nvPr/>
        </p:nvSpPr>
        <p:spPr>
          <a:xfrm>
            <a:off x="3808874" y="4661268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8347152E-092E-4F01-9886-EC40EF15738E}"/>
              </a:ext>
            </a:extLst>
          </p:cNvPr>
          <p:cNvSpPr txBox="1"/>
          <p:nvPr/>
        </p:nvSpPr>
        <p:spPr>
          <a:xfrm>
            <a:off x="9698215" y="4057204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model </a:t>
            </a:r>
          </a:p>
          <a:p>
            <a:pPr algn="ctr"/>
            <a:r>
              <a:rPr lang="en-US" altLang="ko-KR" sz="1200" b="1" dirty="0"/>
              <a:t>context switching</a:t>
            </a:r>
            <a:endParaRPr lang="ko-KR" altLang="en-US" sz="1200" b="1" dirty="0"/>
          </a:p>
        </p:txBody>
      </p:sp>
      <p:sp>
        <p:nvSpPr>
          <p:cNvPr id="630" name="사각형: 둥근 모서리 629">
            <a:extLst>
              <a:ext uri="{FF2B5EF4-FFF2-40B4-BE49-F238E27FC236}">
                <a16:creationId xmlns:a16="http://schemas.microsoft.com/office/drawing/2014/main" id="{4CCBF9BC-DB0E-4755-88BA-2828C7F16FBE}"/>
              </a:ext>
            </a:extLst>
          </p:cNvPr>
          <p:cNvSpPr/>
          <p:nvPr/>
        </p:nvSpPr>
        <p:spPr>
          <a:xfrm>
            <a:off x="6892127" y="4329911"/>
            <a:ext cx="795778" cy="36988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31" name="사각형: 둥근 모서리 630">
            <a:extLst>
              <a:ext uri="{FF2B5EF4-FFF2-40B4-BE49-F238E27FC236}">
                <a16:creationId xmlns:a16="http://schemas.microsoft.com/office/drawing/2014/main" id="{097D1C43-75AE-456E-859D-9F04CD7F3069}"/>
              </a:ext>
            </a:extLst>
          </p:cNvPr>
          <p:cNvSpPr/>
          <p:nvPr/>
        </p:nvSpPr>
        <p:spPr>
          <a:xfrm>
            <a:off x="6808863" y="4052702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8" name="사각형: 둥근 모서리 637">
            <a:extLst>
              <a:ext uri="{FF2B5EF4-FFF2-40B4-BE49-F238E27FC236}">
                <a16:creationId xmlns:a16="http://schemas.microsoft.com/office/drawing/2014/main" id="{1AB85F1B-663F-4564-AA1F-F27AE6E5C30C}"/>
              </a:ext>
            </a:extLst>
          </p:cNvPr>
          <p:cNvSpPr/>
          <p:nvPr/>
        </p:nvSpPr>
        <p:spPr>
          <a:xfrm>
            <a:off x="8075080" y="5420504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9" name="사각형: 둥근 모서리 638">
            <a:extLst>
              <a:ext uri="{FF2B5EF4-FFF2-40B4-BE49-F238E27FC236}">
                <a16:creationId xmlns:a16="http://schemas.microsoft.com/office/drawing/2014/main" id="{B17EFB5B-8E42-499E-910B-3F6B3B43FB69}"/>
              </a:ext>
            </a:extLst>
          </p:cNvPr>
          <p:cNvSpPr/>
          <p:nvPr/>
        </p:nvSpPr>
        <p:spPr>
          <a:xfrm>
            <a:off x="8159822" y="5698831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665997C0-AAC1-4A2C-A777-36BBA5E1D721}"/>
              </a:ext>
            </a:extLst>
          </p:cNvPr>
          <p:cNvSpPr txBox="1"/>
          <p:nvPr/>
        </p:nvSpPr>
        <p:spPr>
          <a:xfrm>
            <a:off x="8301406" y="542137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C7DDCC4F-F254-4071-912C-78C3ED23F1B4}"/>
              </a:ext>
            </a:extLst>
          </p:cNvPr>
          <p:cNvSpPr txBox="1"/>
          <p:nvPr/>
        </p:nvSpPr>
        <p:spPr>
          <a:xfrm>
            <a:off x="7042081" y="5407102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</a:t>
            </a:r>
            <a:endParaRPr lang="ko-KR" altLang="en-US" sz="1400" b="1" dirty="0"/>
          </a:p>
        </p:txBody>
      </p:sp>
      <p:cxnSp>
        <p:nvCxnSpPr>
          <p:cNvPr id="642" name="직선 연결선 641">
            <a:extLst>
              <a:ext uri="{FF2B5EF4-FFF2-40B4-BE49-F238E27FC236}">
                <a16:creationId xmlns:a16="http://schemas.microsoft.com/office/drawing/2014/main" id="{E36102D3-C38C-45DA-B9B9-1CE6FC2583C4}"/>
              </a:ext>
            </a:extLst>
          </p:cNvPr>
          <p:cNvCxnSpPr>
            <a:cxnSpLocks/>
            <a:stCxn id="638" idx="1"/>
            <a:endCxn id="644" idx="3"/>
          </p:cNvCxnSpPr>
          <p:nvPr/>
        </p:nvCxnSpPr>
        <p:spPr>
          <a:xfrm flipH="1" flipV="1">
            <a:off x="7794556" y="5844002"/>
            <a:ext cx="280524" cy="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사각형: 둥근 모서리 642">
            <a:extLst>
              <a:ext uri="{FF2B5EF4-FFF2-40B4-BE49-F238E27FC236}">
                <a16:creationId xmlns:a16="http://schemas.microsoft.com/office/drawing/2014/main" id="{00A573F5-2E30-428A-8C9F-69AA29D521A9}"/>
              </a:ext>
            </a:extLst>
          </p:cNvPr>
          <p:cNvSpPr/>
          <p:nvPr/>
        </p:nvSpPr>
        <p:spPr>
          <a:xfrm>
            <a:off x="6892127" y="5696758"/>
            <a:ext cx="795778" cy="36988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44" name="사각형: 둥근 모서리 643">
            <a:extLst>
              <a:ext uri="{FF2B5EF4-FFF2-40B4-BE49-F238E27FC236}">
                <a16:creationId xmlns:a16="http://schemas.microsoft.com/office/drawing/2014/main" id="{F8182A8E-2976-4D95-9BFA-6281EC0776BD}"/>
              </a:ext>
            </a:extLst>
          </p:cNvPr>
          <p:cNvSpPr/>
          <p:nvPr/>
        </p:nvSpPr>
        <p:spPr>
          <a:xfrm>
            <a:off x="6808863" y="5419549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7" name="사각형: 둥근 모서리 646">
            <a:extLst>
              <a:ext uri="{FF2B5EF4-FFF2-40B4-BE49-F238E27FC236}">
                <a16:creationId xmlns:a16="http://schemas.microsoft.com/office/drawing/2014/main" id="{CEDC5D21-F069-48AD-AF0E-8FE7CAA4B211}"/>
              </a:ext>
            </a:extLst>
          </p:cNvPr>
          <p:cNvSpPr/>
          <p:nvPr/>
        </p:nvSpPr>
        <p:spPr>
          <a:xfrm>
            <a:off x="2214860" y="3000540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8" name="연결선: 꺾임 647">
            <a:extLst>
              <a:ext uri="{FF2B5EF4-FFF2-40B4-BE49-F238E27FC236}">
                <a16:creationId xmlns:a16="http://schemas.microsoft.com/office/drawing/2014/main" id="{044CFA94-BCE4-4BD8-AD6B-A06E67969403}"/>
              </a:ext>
            </a:extLst>
          </p:cNvPr>
          <p:cNvCxnSpPr>
            <a:cxnSpLocks/>
            <a:stCxn id="647" idx="3"/>
            <a:endCxn id="597" idx="1"/>
          </p:cNvCxnSpPr>
          <p:nvPr/>
        </p:nvCxnSpPr>
        <p:spPr>
          <a:xfrm>
            <a:off x="2987876" y="3308070"/>
            <a:ext cx="820998" cy="154380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7" name="직선 연결선 656">
            <a:extLst>
              <a:ext uri="{FF2B5EF4-FFF2-40B4-BE49-F238E27FC236}">
                <a16:creationId xmlns:a16="http://schemas.microsoft.com/office/drawing/2014/main" id="{534779E2-E78A-46E4-B73F-F2F75101640A}"/>
              </a:ext>
            </a:extLst>
          </p:cNvPr>
          <p:cNvCxnSpPr>
            <a:cxnSpLocks/>
            <a:stCxn id="647" idx="1"/>
            <a:endCxn id="670" idx="3"/>
          </p:cNvCxnSpPr>
          <p:nvPr/>
        </p:nvCxnSpPr>
        <p:spPr>
          <a:xfrm flipH="1">
            <a:off x="1817140" y="3308070"/>
            <a:ext cx="397720" cy="11521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직선 연결선 659">
            <a:extLst>
              <a:ext uri="{FF2B5EF4-FFF2-40B4-BE49-F238E27FC236}">
                <a16:creationId xmlns:a16="http://schemas.microsoft.com/office/drawing/2014/main" id="{42DD4B53-1DF2-466B-BABA-432FB34D472D}"/>
              </a:ext>
            </a:extLst>
          </p:cNvPr>
          <p:cNvCxnSpPr>
            <a:cxnSpLocks/>
            <a:stCxn id="687" idx="1"/>
            <a:endCxn id="670" idx="3"/>
          </p:cNvCxnSpPr>
          <p:nvPr/>
        </p:nvCxnSpPr>
        <p:spPr>
          <a:xfrm flipH="1">
            <a:off x="1817140" y="4460221"/>
            <a:ext cx="39772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직선 연결선 662">
            <a:extLst>
              <a:ext uri="{FF2B5EF4-FFF2-40B4-BE49-F238E27FC236}">
                <a16:creationId xmlns:a16="http://schemas.microsoft.com/office/drawing/2014/main" id="{65F4E456-2DEE-4E02-A681-02083467C0F8}"/>
              </a:ext>
            </a:extLst>
          </p:cNvPr>
          <p:cNvCxnSpPr>
            <a:cxnSpLocks/>
            <a:stCxn id="689" idx="1"/>
            <a:endCxn id="670" idx="3"/>
          </p:cNvCxnSpPr>
          <p:nvPr/>
        </p:nvCxnSpPr>
        <p:spPr>
          <a:xfrm flipH="1" flipV="1">
            <a:off x="1817140" y="4460222"/>
            <a:ext cx="397720" cy="11476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0" name="사각형: 둥근 모서리 669">
            <a:extLst>
              <a:ext uri="{FF2B5EF4-FFF2-40B4-BE49-F238E27FC236}">
                <a16:creationId xmlns:a16="http://schemas.microsoft.com/office/drawing/2014/main" id="{13EE8349-158A-4773-A3C6-DC394D280479}"/>
              </a:ext>
            </a:extLst>
          </p:cNvPr>
          <p:cNvSpPr/>
          <p:nvPr/>
        </p:nvSpPr>
        <p:spPr>
          <a:xfrm>
            <a:off x="1219114" y="4235399"/>
            <a:ext cx="598026" cy="44964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wait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83" name="사각형: 둥근 모서리 682">
            <a:extLst>
              <a:ext uri="{FF2B5EF4-FFF2-40B4-BE49-F238E27FC236}">
                <a16:creationId xmlns:a16="http://schemas.microsoft.com/office/drawing/2014/main" id="{FF1A557B-73E3-4189-9518-8FA9F330B3C0}"/>
              </a:ext>
            </a:extLst>
          </p:cNvPr>
          <p:cNvSpPr/>
          <p:nvPr/>
        </p:nvSpPr>
        <p:spPr>
          <a:xfrm>
            <a:off x="70405" y="4152691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79D635C7-A676-43C3-B35B-40FFE800B40C}"/>
              </a:ext>
            </a:extLst>
          </p:cNvPr>
          <p:cNvSpPr txBox="1"/>
          <p:nvPr/>
        </p:nvSpPr>
        <p:spPr>
          <a:xfrm>
            <a:off x="2307499" y="430226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687" name="사각형: 둥근 모서리 686">
            <a:extLst>
              <a:ext uri="{FF2B5EF4-FFF2-40B4-BE49-F238E27FC236}">
                <a16:creationId xmlns:a16="http://schemas.microsoft.com/office/drawing/2014/main" id="{525380ED-8459-479E-87A3-58A2DB3025F4}"/>
              </a:ext>
            </a:extLst>
          </p:cNvPr>
          <p:cNvSpPr/>
          <p:nvPr/>
        </p:nvSpPr>
        <p:spPr>
          <a:xfrm>
            <a:off x="2214860" y="4152691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8" name="TextBox 687">
            <a:extLst>
              <a:ext uri="{FF2B5EF4-FFF2-40B4-BE49-F238E27FC236}">
                <a16:creationId xmlns:a16="http://schemas.microsoft.com/office/drawing/2014/main" id="{303879B6-3368-4BA0-A5F3-C7DB6E9202F8}"/>
              </a:ext>
            </a:extLst>
          </p:cNvPr>
          <p:cNvSpPr txBox="1"/>
          <p:nvPr/>
        </p:nvSpPr>
        <p:spPr>
          <a:xfrm>
            <a:off x="2304129" y="545156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689" name="사각형: 둥근 모서리 688">
            <a:extLst>
              <a:ext uri="{FF2B5EF4-FFF2-40B4-BE49-F238E27FC236}">
                <a16:creationId xmlns:a16="http://schemas.microsoft.com/office/drawing/2014/main" id="{EA3462C9-38BF-4790-956C-3282FD412ED4}"/>
              </a:ext>
            </a:extLst>
          </p:cNvPr>
          <p:cNvSpPr/>
          <p:nvPr/>
        </p:nvSpPr>
        <p:spPr>
          <a:xfrm>
            <a:off x="2214860" y="5300343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3" name="직선 연결선 712">
            <a:extLst>
              <a:ext uri="{FF2B5EF4-FFF2-40B4-BE49-F238E27FC236}">
                <a16:creationId xmlns:a16="http://schemas.microsoft.com/office/drawing/2014/main" id="{23908B4F-E548-44FA-916F-4CEAAB2B5BC6}"/>
              </a:ext>
            </a:extLst>
          </p:cNvPr>
          <p:cNvCxnSpPr>
            <a:cxnSpLocks/>
            <a:stCxn id="683" idx="3"/>
            <a:endCxn id="670" idx="1"/>
          </p:cNvCxnSpPr>
          <p:nvPr/>
        </p:nvCxnSpPr>
        <p:spPr>
          <a:xfrm>
            <a:off x="843421" y="4460221"/>
            <a:ext cx="37569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" name="TextBox 716">
            <a:extLst>
              <a:ext uri="{FF2B5EF4-FFF2-40B4-BE49-F238E27FC236}">
                <a16:creationId xmlns:a16="http://schemas.microsoft.com/office/drawing/2014/main" id="{955555E8-76D9-49E1-A5B3-A2B8D8F46CBC}"/>
              </a:ext>
            </a:extLst>
          </p:cNvPr>
          <p:cNvSpPr txBox="1"/>
          <p:nvPr/>
        </p:nvSpPr>
        <p:spPr>
          <a:xfrm>
            <a:off x="9676034" y="2914573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context switching </a:t>
            </a:r>
          </a:p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occur frequently</a:t>
            </a:r>
          </a:p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(per batch)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719" name="TextBox 718">
            <a:extLst>
              <a:ext uri="{FF2B5EF4-FFF2-40B4-BE49-F238E27FC236}">
                <a16:creationId xmlns:a16="http://schemas.microsoft.com/office/drawing/2014/main" id="{18DEFB9F-BAB9-41BF-B8B3-562C70850C85}"/>
              </a:ext>
            </a:extLst>
          </p:cNvPr>
          <p:cNvSpPr txBox="1"/>
          <p:nvPr/>
        </p:nvSpPr>
        <p:spPr>
          <a:xfrm>
            <a:off x="2007628" y="2489201"/>
            <a:ext cx="207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lt"/>
              </a:rPr>
              <a:t>md.shuffle_batch</a:t>
            </a:r>
            <a:endParaRPr lang="ko-KR" altLang="en-US" b="1" dirty="0">
              <a:latin typeface="+mj-lt"/>
            </a:endParaRPr>
          </a:p>
        </p:txBody>
      </p:sp>
      <p:sp>
        <p:nvSpPr>
          <p:cNvPr id="720" name="TextBox 719">
            <a:extLst>
              <a:ext uri="{FF2B5EF4-FFF2-40B4-BE49-F238E27FC236}">
                <a16:creationId xmlns:a16="http://schemas.microsoft.com/office/drawing/2014/main" id="{E829E5DC-A235-4049-AD90-CFDF47003ECA}"/>
              </a:ext>
            </a:extLst>
          </p:cNvPr>
          <p:cNvSpPr txBox="1"/>
          <p:nvPr/>
        </p:nvSpPr>
        <p:spPr>
          <a:xfrm>
            <a:off x="7934818" y="2447536"/>
            <a:ext cx="207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lt"/>
              </a:rPr>
              <a:t>md.shuffle_model</a:t>
            </a:r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24893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Problem 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High cost of GPU context switching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F5536B-FE3A-423D-8A9F-CEF108392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46" y="1595229"/>
            <a:ext cx="6667903" cy="3443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26C5E9-3620-48C4-81ED-48B22199A2F5}"/>
              </a:ext>
            </a:extLst>
          </p:cNvPr>
          <p:cNvSpPr txBox="1"/>
          <p:nvPr/>
        </p:nvSpPr>
        <p:spPr>
          <a:xfrm>
            <a:off x="706772" y="4981602"/>
            <a:ext cx="715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Bai, </a:t>
            </a:r>
            <a:r>
              <a:rPr lang="en-US" altLang="ko-KR" sz="120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Zhihao</a:t>
            </a:r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ko-KR" sz="120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PipeSwitch</a:t>
            </a:r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: Fast Pipelined Context Switching for Deep Learning Applications." </a:t>
            </a:r>
            <a:r>
              <a:rPr lang="en-US" altLang="ko-KR" sz="1200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14th {USENIX} Symposium on Operating Systems Design and Implementation, </a:t>
            </a:r>
            <a:r>
              <a:rPr lang="en-US" altLang="ko-KR" sz="1200" b="1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OSDI 20</a:t>
            </a:r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. 2020.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C241FD-C40E-4AB3-A568-8A2412955DF7}"/>
              </a:ext>
            </a:extLst>
          </p:cNvPr>
          <p:cNvSpPr/>
          <p:nvPr/>
        </p:nvSpPr>
        <p:spPr>
          <a:xfrm>
            <a:off x="5579745" y="1876398"/>
            <a:ext cx="100965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16DD698B-0353-4C59-84EB-6335FB59C5CC}"/>
              </a:ext>
            </a:extLst>
          </p:cNvPr>
          <p:cNvSpPr/>
          <p:nvPr/>
        </p:nvSpPr>
        <p:spPr>
          <a:xfrm>
            <a:off x="2160270" y="1849798"/>
            <a:ext cx="100965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751DC05C-83B2-4BE5-B2D0-F050AE655A8E}"/>
              </a:ext>
            </a:extLst>
          </p:cNvPr>
          <p:cNvSpPr/>
          <p:nvPr/>
        </p:nvSpPr>
        <p:spPr>
          <a:xfrm>
            <a:off x="1074420" y="4229457"/>
            <a:ext cx="580263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569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6 thread, other batch size case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8C0B584-AA60-469A-835E-DB859FFE9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427859"/>
              </p:ext>
            </p:extLst>
          </p:nvPr>
        </p:nvGraphicFramePr>
        <p:xfrm>
          <a:off x="525730" y="1439244"/>
          <a:ext cx="4568289" cy="2854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E9B191-4DB6-4392-953B-C6A6F69F6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2" y="4362450"/>
            <a:ext cx="10656992" cy="20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645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Elapsed time per batch size at 1 epoch</a:t>
            </a:r>
          </a:p>
          <a:p>
            <a:endParaRPr lang="en-US" altLang="ko-KR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179D69-23F3-4FEE-8981-A34DD54AF6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9517048"/>
              </p:ext>
            </p:extLst>
          </p:nvPr>
        </p:nvGraphicFramePr>
        <p:xfrm>
          <a:off x="647700" y="1466850"/>
          <a:ext cx="5448300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D51EF8C-6138-4394-BD63-BB3D267DD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307" y="1971675"/>
            <a:ext cx="4953000" cy="11144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BEC2C2-63C7-459E-807C-3AE7735B9F09}"/>
              </a:ext>
            </a:extLst>
          </p:cNvPr>
          <p:cNvSpPr/>
          <p:nvPr/>
        </p:nvSpPr>
        <p:spPr>
          <a:xfrm>
            <a:off x="6979285" y="1971674"/>
            <a:ext cx="2960792" cy="1612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A014D-386B-4A61-8024-C1263D3073DE}"/>
              </a:ext>
            </a:extLst>
          </p:cNvPr>
          <p:cNvSpPr txBox="1"/>
          <p:nvPr/>
        </p:nvSpPr>
        <p:spPr>
          <a:xfrm>
            <a:off x="6844452" y="1563593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R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effectLst/>
                <a:ea typeface="inherit"/>
              </a:rPr>
              <a:t>un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effectLst/>
                <a:ea typeface="inherit"/>
              </a:rPr>
              <a:t>in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effectLst/>
                <a:ea typeface="inherit"/>
              </a:rPr>
              <a:t>parallel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, stuck at GPU</a:t>
            </a:r>
            <a:endParaRPr kumimoji="0" lang="ko-KR" altLang="ko-KR" i="0" u="none" strike="noStrike" cap="none" normalizeH="0" baseline="0" dirty="0">
              <a:ln>
                <a:noFill/>
              </a:ln>
              <a:effectLst/>
              <a:ea typeface="Apple SD Gothic Neo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992B73E-DC62-4F91-AC81-4EA6F3661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82" y="3072460"/>
            <a:ext cx="4953000" cy="8096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911869-1013-42BE-8555-05DAB5E81F99}"/>
              </a:ext>
            </a:extLst>
          </p:cNvPr>
          <p:cNvSpPr/>
          <p:nvPr/>
        </p:nvSpPr>
        <p:spPr>
          <a:xfrm>
            <a:off x="6979285" y="2162174"/>
            <a:ext cx="2960792" cy="16127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8CB6A5-1765-4EBB-9A77-EBCD3EC57D20}"/>
              </a:ext>
            </a:extLst>
          </p:cNvPr>
          <p:cNvSpPr/>
          <p:nvPr/>
        </p:nvSpPr>
        <p:spPr>
          <a:xfrm>
            <a:off x="6988810" y="2362200"/>
            <a:ext cx="2960792" cy="1422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BF10EB-84D9-43C8-9F74-059153802EDC}"/>
              </a:ext>
            </a:extLst>
          </p:cNvPr>
          <p:cNvSpPr/>
          <p:nvPr/>
        </p:nvSpPr>
        <p:spPr>
          <a:xfrm>
            <a:off x="6979285" y="2705099"/>
            <a:ext cx="4060190" cy="1612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431052-967D-42AA-8EA8-73132FFFF66A}"/>
              </a:ext>
            </a:extLst>
          </p:cNvPr>
          <p:cNvSpPr/>
          <p:nvPr/>
        </p:nvSpPr>
        <p:spPr>
          <a:xfrm>
            <a:off x="6969760" y="3286773"/>
            <a:ext cx="2589317" cy="17080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2041F9-F9F4-42CA-8CC0-933B6AF1DCDA}"/>
              </a:ext>
            </a:extLst>
          </p:cNvPr>
          <p:cNvSpPr/>
          <p:nvPr/>
        </p:nvSpPr>
        <p:spPr>
          <a:xfrm>
            <a:off x="6973783" y="3654133"/>
            <a:ext cx="3837092" cy="20284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15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셔플과정을</a:t>
            </a:r>
            <a:r>
              <a:rPr lang="ko-KR" altLang="en-US" dirty="0"/>
              <a:t> </a:t>
            </a:r>
            <a:r>
              <a:rPr lang="ko-KR" altLang="en-US" dirty="0" err="1"/>
              <a:t>멀티스레드를</a:t>
            </a:r>
            <a:r>
              <a:rPr lang="ko-KR" altLang="en-US" dirty="0"/>
              <a:t> 활용하여 병렬처리 </a:t>
            </a:r>
            <a:endParaRPr lang="en-US" altLang="ko-KR" dirty="0"/>
          </a:p>
          <a:p>
            <a:pPr lvl="1"/>
            <a:r>
              <a:rPr lang="ko-KR" altLang="en-US" dirty="0" err="1"/>
              <a:t>셔플시간</a:t>
            </a:r>
            <a:r>
              <a:rPr lang="ko-KR" altLang="en-US" dirty="0"/>
              <a:t> 단축으로 전체 훈련시간 개선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데이터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병렬처리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7169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tf.data</a:t>
            </a:r>
            <a:r>
              <a:rPr lang="en-US" altLang="ko-KR" dirty="0"/>
              <a:t> / 287sec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5ABC3464-91AE-4FB7-A074-E48965D622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2017979"/>
              </p:ext>
            </p:extLst>
          </p:nvPr>
        </p:nvGraphicFramePr>
        <p:xfrm>
          <a:off x="1473654" y="1813064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903599D9-5BA3-4AC9-9386-0154C83B00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965277"/>
              </p:ext>
            </p:extLst>
          </p:nvPr>
        </p:nvGraphicFramePr>
        <p:xfrm>
          <a:off x="1436400" y="4095589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380148F-E4C0-4A22-BB71-23CD31324E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2303500"/>
              </p:ext>
            </p:extLst>
          </p:nvPr>
        </p:nvGraphicFramePr>
        <p:xfrm>
          <a:off x="1588828" y="2514275"/>
          <a:ext cx="9014343" cy="224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0026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md.shuffle_batch</a:t>
            </a:r>
            <a:r>
              <a:rPr lang="en-US" altLang="ko-KR" dirty="0"/>
              <a:t> / 280sec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7F78252-93E9-44F7-AA1D-CF07F49BA6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032097"/>
              </p:ext>
            </p:extLst>
          </p:nvPr>
        </p:nvGraphicFramePr>
        <p:xfrm>
          <a:off x="2085975" y="4299239"/>
          <a:ext cx="8315325" cy="2192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C949A43-51C2-462A-BE39-F6C77B779F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2463303"/>
              </p:ext>
            </p:extLst>
          </p:nvPr>
        </p:nvGraphicFramePr>
        <p:xfrm>
          <a:off x="2085975" y="1828800"/>
          <a:ext cx="8315325" cy="2192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890014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md.shuffle_model</a:t>
            </a:r>
            <a:r>
              <a:rPr lang="en-US" altLang="ko-KR" dirty="0"/>
              <a:t> / 476sec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DCF823F0-6E05-4026-A2DD-BE1CEE371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457275"/>
              </p:ext>
            </p:extLst>
          </p:nvPr>
        </p:nvGraphicFramePr>
        <p:xfrm>
          <a:off x="2085975" y="1699349"/>
          <a:ext cx="8104236" cy="2628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B8FC276-0005-4148-B566-DD4F17780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139800"/>
              </p:ext>
            </p:extLst>
          </p:nvPr>
        </p:nvGraphicFramePr>
        <p:xfrm>
          <a:off x="1866900" y="4328088"/>
          <a:ext cx="8323311" cy="2149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886545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md.shuffle_model</a:t>
            </a:r>
            <a:r>
              <a:rPr lang="en-US" altLang="ko-KR" dirty="0"/>
              <a:t> Elapsed time per batch size at 1 epoch</a:t>
            </a:r>
          </a:p>
          <a:p>
            <a:r>
              <a:rPr lang="en-US" altLang="ko-KR" dirty="0"/>
              <a:t>Set different batch size</a:t>
            </a:r>
          </a:p>
          <a:p>
            <a:pPr lvl="1"/>
            <a:r>
              <a:rPr lang="en-US" altLang="ko-KR" dirty="0"/>
              <a:t>0 ~ 1thread: 256</a:t>
            </a:r>
          </a:p>
          <a:p>
            <a:pPr lvl="1"/>
            <a:r>
              <a:rPr lang="en-US" altLang="ko-KR" dirty="0"/>
              <a:t>2 ~ 3thread: 512</a:t>
            </a:r>
          </a:p>
          <a:p>
            <a:pPr lvl="1"/>
            <a:r>
              <a:rPr lang="en-US" altLang="ko-KR" dirty="0"/>
              <a:t>4 ~ 5thread: 1024</a:t>
            </a:r>
          </a:p>
          <a:p>
            <a:endParaRPr lang="en-US" altLang="ko-KR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27127EB-D422-4147-A85A-91C733A8BF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529001"/>
              </p:ext>
            </p:extLst>
          </p:nvPr>
        </p:nvGraphicFramePr>
        <p:xfrm>
          <a:off x="198542" y="3656240"/>
          <a:ext cx="11732360" cy="2809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7679C90-4FD2-453B-9CD3-0B6C51758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9B8A5FA-F1E8-4666-A319-116E54860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65" cy="40011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024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md.shuffle_model</a:t>
            </a:r>
            <a:r>
              <a:rPr lang="en-US" altLang="ko-KR" dirty="0"/>
              <a:t> vs </a:t>
            </a:r>
            <a:r>
              <a:rPr lang="en-US" altLang="ko-KR" dirty="0" err="1"/>
              <a:t>md.shuffle_batch</a:t>
            </a:r>
            <a:r>
              <a:rPr lang="en-US" altLang="ko-KR" dirty="0"/>
              <a:t>  CPU Utilization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3C22805C-F9F6-4AE9-ADBD-B5D560ECD9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146002"/>
              </p:ext>
            </p:extLst>
          </p:nvPr>
        </p:nvGraphicFramePr>
        <p:xfrm>
          <a:off x="826994" y="1305799"/>
          <a:ext cx="101189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5095D60-0213-4DD9-8C9A-D23218208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7790773"/>
              </p:ext>
            </p:extLst>
          </p:nvPr>
        </p:nvGraphicFramePr>
        <p:xfrm>
          <a:off x="957623" y="3870371"/>
          <a:ext cx="101189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128860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2E1556-1B1C-4B22-9F0F-7592F07DBA60}"/>
              </a:ext>
            </a:extLst>
          </p:cNvPr>
          <p:cNvCxnSpPr>
            <a:cxnSpLocks/>
            <a:stCxn id="27" idx="0"/>
            <a:endCxn id="33" idx="1"/>
          </p:cNvCxnSpPr>
          <p:nvPr/>
        </p:nvCxnSpPr>
        <p:spPr>
          <a:xfrm>
            <a:off x="608598" y="2361515"/>
            <a:ext cx="919853" cy="1149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A366E3-5317-46F4-A780-1FCAA929818F}"/>
              </a:ext>
            </a:extLst>
          </p:cNvPr>
          <p:cNvCxnSpPr>
            <a:cxnSpLocks/>
            <a:stCxn id="28" idx="0"/>
            <a:endCxn id="33" idx="1"/>
          </p:cNvCxnSpPr>
          <p:nvPr/>
        </p:nvCxnSpPr>
        <p:spPr>
          <a:xfrm>
            <a:off x="608598" y="3190438"/>
            <a:ext cx="919853" cy="320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61850E-92AE-45CE-982F-8190FB02DB22}"/>
              </a:ext>
            </a:extLst>
          </p:cNvPr>
          <p:cNvCxnSpPr>
            <a:cxnSpLocks/>
            <a:stCxn id="29" idx="0"/>
            <a:endCxn id="33" idx="1"/>
          </p:cNvCxnSpPr>
          <p:nvPr/>
        </p:nvCxnSpPr>
        <p:spPr>
          <a:xfrm flipV="1">
            <a:off x="608598" y="3510736"/>
            <a:ext cx="919853" cy="508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B9B4DD-C7F2-4CFE-914A-39E4230B901D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flipV="1">
            <a:off x="608598" y="3510736"/>
            <a:ext cx="919853" cy="1337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9983AB-F6F0-4B39-AA59-A85E6E24717D}"/>
              </a:ext>
            </a:extLst>
          </p:cNvPr>
          <p:cNvGrpSpPr/>
          <p:nvPr/>
        </p:nvGrpSpPr>
        <p:grpSpPr>
          <a:xfrm rot="5400000">
            <a:off x="1400031" y="3147382"/>
            <a:ext cx="962902" cy="706062"/>
            <a:chOff x="8418174" y="2303107"/>
            <a:chExt cx="962902" cy="715092"/>
          </a:xfrm>
        </p:grpSpPr>
        <p:sp>
          <p:nvSpPr>
            <p:cNvPr id="32" name="순서도: 대체 처리 31">
              <a:extLst>
                <a:ext uri="{FF2B5EF4-FFF2-40B4-BE49-F238E27FC236}">
                  <a16:creationId xmlns:a16="http://schemas.microsoft.com/office/drawing/2014/main" id="{0F300918-D9FE-425C-AE92-F00958EDAFBF}"/>
                </a:ext>
              </a:extLst>
            </p:cNvPr>
            <p:cNvSpPr/>
            <p:nvPr/>
          </p:nvSpPr>
          <p:spPr>
            <a:xfrm>
              <a:off x="8418174" y="2303107"/>
              <a:ext cx="962902" cy="70049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FBC7E50-9BD3-4FB3-B810-85BD575D0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559699" y="2317701"/>
              <a:ext cx="700498" cy="70049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EC2C77D-EA99-4AD0-AEB1-850FAFD17C6B}"/>
              </a:ext>
            </a:extLst>
          </p:cNvPr>
          <p:cNvSpPr txBox="1"/>
          <p:nvPr/>
        </p:nvSpPr>
        <p:spPr>
          <a:xfrm>
            <a:off x="1265974" y="2508624"/>
            <a:ext cx="125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Random </a:t>
            </a:r>
          </a:p>
          <a:p>
            <a:pPr algn="ctr"/>
            <a:r>
              <a:rPr lang="en-US" altLang="ko-KR" sz="1200" b="1" dirty="0"/>
              <a:t>index generator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307169-CFCC-455D-A1EF-1A615AFAB969}"/>
              </a:ext>
            </a:extLst>
          </p:cNvPr>
          <p:cNvSpPr txBox="1"/>
          <p:nvPr/>
        </p:nvSpPr>
        <p:spPr>
          <a:xfrm>
            <a:off x="535912" y="1613199"/>
            <a:ext cx="1095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3355917" y="365731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358F6E1C-7EE3-42C2-8D44-A5E2A563674C}"/>
              </a:ext>
            </a:extLst>
          </p:cNvPr>
          <p:cNvGrpSpPr/>
          <p:nvPr/>
        </p:nvGrpSpPr>
        <p:grpSpPr>
          <a:xfrm rot="5400000">
            <a:off x="10375769" y="2921749"/>
            <a:ext cx="1451763" cy="726661"/>
            <a:chOff x="7676514" y="3250192"/>
            <a:chExt cx="1451763" cy="726661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65E6197-E1B0-4CD3-B9E6-92E099C93D8E}"/>
                </a:ext>
              </a:extLst>
            </p:cNvPr>
            <p:cNvSpPr/>
            <p:nvPr/>
          </p:nvSpPr>
          <p:spPr>
            <a:xfrm rot="16200000">
              <a:off x="7676514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0.51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E254FE6-8F66-4794-A9C4-5DB25A2BCD01}"/>
                </a:ext>
              </a:extLst>
            </p:cNvPr>
            <p:cNvSpPr/>
            <p:nvPr/>
          </p:nvSpPr>
          <p:spPr>
            <a:xfrm rot="16200000">
              <a:off x="8044621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0.42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87F6753C-F5AA-451F-AB33-240A3258B631}"/>
                </a:ext>
              </a:extLst>
            </p:cNvPr>
            <p:cNvSpPr/>
            <p:nvPr/>
          </p:nvSpPr>
          <p:spPr>
            <a:xfrm>
              <a:off x="8402259" y="3608153"/>
              <a:ext cx="360000" cy="358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4ECE028-AC66-4523-8D0C-811ACB67CAEC}"/>
                </a:ext>
              </a:extLst>
            </p:cNvPr>
            <p:cNvSpPr/>
            <p:nvPr/>
          </p:nvSpPr>
          <p:spPr>
            <a:xfrm rot="16200000">
              <a:off x="8768277" y="3608760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0.47</a:t>
              </a:r>
              <a:endParaRPr lang="ko-KR" altLang="en-US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C2107DE-2185-49A6-B179-350493E2F72D}"/>
                </a:ext>
              </a:extLst>
            </p:cNvPr>
            <p:cNvSpPr txBox="1"/>
            <p:nvPr/>
          </p:nvSpPr>
          <p:spPr>
            <a:xfrm rot="16200000">
              <a:off x="8206247" y="3505801"/>
              <a:ext cx="7266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0.44</a:t>
              </a:r>
              <a:endParaRPr lang="ko-KR" altLang="en-US" sz="800" dirty="0"/>
            </a:p>
          </p:txBody>
        </p:sp>
      </p:grpSp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DC5572B0-FD03-4DB5-B225-4C82225A029E}"/>
              </a:ext>
            </a:extLst>
          </p:cNvPr>
          <p:cNvGrpSpPr/>
          <p:nvPr/>
        </p:nvGrpSpPr>
        <p:grpSpPr>
          <a:xfrm rot="5400000">
            <a:off x="11109290" y="3109717"/>
            <a:ext cx="1443139" cy="361767"/>
            <a:chOff x="7684232" y="4278378"/>
            <a:chExt cx="1443139" cy="361767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DB288BD0-EB2A-4309-BDD3-46E38D772BCA}"/>
                </a:ext>
              </a:extLst>
            </p:cNvPr>
            <p:cNvSpPr/>
            <p:nvPr/>
          </p:nvSpPr>
          <p:spPr>
            <a:xfrm rot="16200000">
              <a:off x="7684232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0.98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B7055E-09D2-49A0-9CCD-630386D4E4E3}"/>
                </a:ext>
              </a:extLst>
            </p:cNvPr>
            <p:cNvSpPr/>
            <p:nvPr/>
          </p:nvSpPr>
          <p:spPr>
            <a:xfrm rot="16200000">
              <a:off x="8045988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0.82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57C892C-95DA-4AC2-9AA9-C7B452DD3ABD}"/>
                </a:ext>
              </a:extLst>
            </p:cNvPr>
            <p:cNvSpPr/>
            <p:nvPr/>
          </p:nvSpPr>
          <p:spPr>
            <a:xfrm>
              <a:off x="8405614" y="4278887"/>
              <a:ext cx="360000" cy="3594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77F4AD1-5762-4399-B66B-5DEE88840734}"/>
                </a:ext>
              </a:extLst>
            </p:cNvPr>
            <p:cNvSpPr/>
            <p:nvPr/>
          </p:nvSpPr>
          <p:spPr>
            <a:xfrm rot="16200000">
              <a:off x="8767371" y="4278378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0.69</a:t>
              </a:r>
              <a:endParaRPr lang="ko-KR" alt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702940C-DC73-46A8-B29A-578DFCF1A7B3}"/>
                </a:ext>
              </a:extLst>
            </p:cNvPr>
            <p:cNvSpPr txBox="1"/>
            <p:nvPr/>
          </p:nvSpPr>
          <p:spPr>
            <a:xfrm>
              <a:off x="8427270" y="4289115"/>
              <a:ext cx="300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</p:grp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6372A5F-656B-4FF8-BB49-379DE3E78FDB}"/>
              </a:ext>
            </a:extLst>
          </p:cNvPr>
          <p:cNvSpPr/>
          <p:nvPr/>
        </p:nvSpPr>
        <p:spPr>
          <a:xfrm>
            <a:off x="10562560" y="4383171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52A0B7-8FD5-4BC1-AD4F-A711E65075B6}"/>
              </a:ext>
            </a:extLst>
          </p:cNvPr>
          <p:cNvSpPr/>
          <p:nvPr/>
        </p:nvSpPr>
        <p:spPr>
          <a:xfrm>
            <a:off x="11466645" y="4373553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73413D-98CD-4390-AAB0-3DD08340DA5E}"/>
              </a:ext>
            </a:extLst>
          </p:cNvPr>
          <p:cNvSpPr txBox="1"/>
          <p:nvPr/>
        </p:nvSpPr>
        <p:spPr>
          <a:xfrm>
            <a:off x="569159" y="1140941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</a:rPr>
              <a:t>Thread number = 4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grpSp>
        <p:nvGrpSpPr>
          <p:cNvPr id="742" name="그룹 741">
            <a:extLst>
              <a:ext uri="{FF2B5EF4-FFF2-40B4-BE49-F238E27FC236}">
                <a16:creationId xmlns:a16="http://schemas.microsoft.com/office/drawing/2014/main" id="{A3099E38-E894-4BCC-8422-071525E12BB3}"/>
              </a:ext>
            </a:extLst>
          </p:cNvPr>
          <p:cNvGrpSpPr/>
          <p:nvPr/>
        </p:nvGrpSpPr>
        <p:grpSpPr>
          <a:xfrm>
            <a:off x="4060115" y="917249"/>
            <a:ext cx="6057299" cy="1117531"/>
            <a:chOff x="4070770" y="838877"/>
            <a:chExt cx="6057299" cy="1117531"/>
          </a:xfrm>
        </p:grpSpPr>
        <p:sp>
          <p:nvSpPr>
            <p:cNvPr id="46" name="순서도: 대체 처리 45">
              <a:extLst>
                <a:ext uri="{FF2B5EF4-FFF2-40B4-BE49-F238E27FC236}">
                  <a16:creationId xmlns:a16="http://schemas.microsoft.com/office/drawing/2014/main" id="{05BE978D-DF0F-4B47-A343-93A4B935E65A}"/>
                </a:ext>
              </a:extLst>
            </p:cNvPr>
            <p:cNvSpPr/>
            <p:nvPr/>
          </p:nvSpPr>
          <p:spPr>
            <a:xfrm>
              <a:off x="4070770" y="838877"/>
              <a:ext cx="6057299" cy="1117531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02D7483-FCD4-491E-B88F-BF914256FFFA}"/>
                </a:ext>
              </a:extLst>
            </p:cNvPr>
            <p:cNvGrpSpPr/>
            <p:nvPr/>
          </p:nvGrpSpPr>
          <p:grpSpPr>
            <a:xfrm>
              <a:off x="4134710" y="1119852"/>
              <a:ext cx="756101" cy="530199"/>
              <a:chOff x="2855300" y="2126549"/>
              <a:chExt cx="1062478" cy="530199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2E67DBB-A5E9-41D0-AD81-2E5A96C63C30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E4C98C7-102D-43E3-8A8A-EBDD00A20C24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3771002-DAED-4094-9EF7-53D5772216BA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0853E50-7AE8-4F61-9B33-74DEA93FDC10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A25324E-AF4F-4D34-BDF2-5E1F38A3CE41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EA19ACF-180E-493C-BBE9-8D2FBA7F49FA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15E43-015A-4E99-A858-2C6426B31A44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A51DCB2-2A69-4121-B76B-86520A16ED74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29400A0-A2B0-4961-868F-F2AD030290DE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7" name="연결선: 꺾임 56">
                <a:extLst>
                  <a:ext uri="{FF2B5EF4-FFF2-40B4-BE49-F238E27FC236}">
                    <a16:creationId xmlns:a16="http://schemas.microsoft.com/office/drawing/2014/main" id="{5F46DAB0-9362-4DC2-8DD3-139BE62FD5BF}"/>
                  </a:ext>
                </a:extLst>
              </p:cNvPr>
              <p:cNvCxnSpPr>
                <a:cxnSpLocks/>
                <a:stCxn id="48" idx="1"/>
                <a:endCxn id="50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연결선: 꺾임 57">
                <a:extLst>
                  <a:ext uri="{FF2B5EF4-FFF2-40B4-BE49-F238E27FC236}">
                    <a16:creationId xmlns:a16="http://schemas.microsoft.com/office/drawing/2014/main" id="{512F4FBE-0D34-4830-9BAF-4AFF5DE85115}"/>
                  </a:ext>
                </a:extLst>
              </p:cNvPr>
              <p:cNvCxnSpPr>
                <a:cxnSpLocks/>
                <a:stCxn id="51" idx="3"/>
                <a:endCxn id="53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연결선: 꺾임 58">
                <a:extLst>
                  <a:ext uri="{FF2B5EF4-FFF2-40B4-BE49-F238E27FC236}">
                    <a16:creationId xmlns:a16="http://schemas.microsoft.com/office/drawing/2014/main" id="{6704EDDD-C5C2-4633-B472-B84ADD4B6256}"/>
                  </a:ext>
                </a:extLst>
              </p:cNvPr>
              <p:cNvCxnSpPr>
                <a:cxnSpLocks/>
                <a:stCxn id="54" idx="1"/>
                <a:endCxn id="56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AE2CB8C-8B7E-4071-9D8E-C4AF1B6F323B}"/>
                </a:ext>
              </a:extLst>
            </p:cNvPr>
            <p:cNvSpPr/>
            <p:nvPr/>
          </p:nvSpPr>
          <p:spPr>
            <a:xfrm>
              <a:off x="5305908" y="1244381"/>
              <a:ext cx="756101" cy="272619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04" name="순서도: 대체 처리 303">
              <a:extLst>
                <a:ext uri="{FF2B5EF4-FFF2-40B4-BE49-F238E27FC236}">
                  <a16:creationId xmlns:a16="http://schemas.microsoft.com/office/drawing/2014/main" id="{E133BA17-F5CA-4737-9BCB-6394570A0024}"/>
                </a:ext>
              </a:extLst>
            </p:cNvPr>
            <p:cNvSpPr/>
            <p:nvPr/>
          </p:nvSpPr>
          <p:spPr>
            <a:xfrm>
              <a:off x="6299291" y="931114"/>
              <a:ext cx="1637713" cy="927815"/>
            </a:xfrm>
            <a:prstGeom prst="flowChartAlternateProcess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14646A87-ABD0-40D8-AC29-0140CBAB3198}"/>
                </a:ext>
              </a:extLst>
            </p:cNvPr>
            <p:cNvSpPr/>
            <p:nvPr/>
          </p:nvSpPr>
          <p:spPr>
            <a:xfrm>
              <a:off x="6470516" y="1018690"/>
              <a:ext cx="527636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F0E83C9B-0A69-4DEB-867D-3C69A1D8C3AA}"/>
                </a:ext>
              </a:extLst>
            </p:cNvPr>
            <p:cNvSpPr/>
            <p:nvPr/>
          </p:nvSpPr>
          <p:spPr>
            <a:xfrm>
              <a:off x="7196872" y="1018690"/>
              <a:ext cx="564883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7B9AE3EC-DDB0-4FD6-84E9-B1711E95F2DA}"/>
                </a:ext>
              </a:extLst>
            </p:cNvPr>
            <p:cNvSpPr/>
            <p:nvPr/>
          </p:nvSpPr>
          <p:spPr>
            <a:xfrm>
              <a:off x="6470515" y="1489971"/>
              <a:ext cx="1285021" cy="2851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BB31A3E-6526-4BE5-80BE-D10CE532B5F9}"/>
                </a:ext>
              </a:extLst>
            </p:cNvPr>
            <p:cNvSpPr txBox="1"/>
            <p:nvPr/>
          </p:nvSpPr>
          <p:spPr>
            <a:xfrm>
              <a:off x="6442982" y="1453368"/>
              <a:ext cx="1391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265" name="직선 화살표 연결선 264">
              <a:extLst>
                <a:ext uri="{FF2B5EF4-FFF2-40B4-BE49-F238E27FC236}">
                  <a16:creationId xmlns:a16="http://schemas.microsoft.com/office/drawing/2014/main" id="{207E2C4C-D98E-423B-BCEF-90D6144AEB8B}"/>
                </a:ext>
              </a:extLst>
            </p:cNvPr>
            <p:cNvCxnSpPr>
              <a:cxnSpLocks/>
              <a:stCxn id="253" idx="3"/>
              <a:endCxn id="254" idx="1"/>
            </p:cNvCxnSpPr>
            <p:nvPr/>
          </p:nvCxnSpPr>
          <p:spPr>
            <a:xfrm>
              <a:off x="6998152" y="1162505"/>
              <a:ext cx="1987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연결선: 꺾임 291">
              <a:extLst>
                <a:ext uri="{FF2B5EF4-FFF2-40B4-BE49-F238E27FC236}">
                  <a16:creationId xmlns:a16="http://schemas.microsoft.com/office/drawing/2014/main" id="{689DC38D-1981-4E71-95F9-DC95C025D5C3}"/>
                </a:ext>
              </a:extLst>
            </p:cNvPr>
            <p:cNvCxnSpPr>
              <a:cxnSpLocks/>
              <a:stCxn id="254" idx="3"/>
              <a:endCxn id="257" idx="1"/>
            </p:cNvCxnSpPr>
            <p:nvPr/>
          </p:nvCxnSpPr>
          <p:spPr>
            <a:xfrm flipH="1">
              <a:off x="6470515" y="1162505"/>
              <a:ext cx="1291240" cy="470027"/>
            </a:xfrm>
            <a:prstGeom prst="bentConnector5">
              <a:avLst>
                <a:gd name="adj1" fmla="val -7959"/>
                <a:gd name="adj2" fmla="val 50133"/>
                <a:gd name="adj3" fmla="val 108784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CEAA1A4E-3366-4F55-8565-4FD3E5346C62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4973362" y="1380691"/>
              <a:ext cx="3325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연결선: 꺾임 263">
              <a:extLst>
                <a:ext uri="{FF2B5EF4-FFF2-40B4-BE49-F238E27FC236}">
                  <a16:creationId xmlns:a16="http://schemas.microsoft.com/office/drawing/2014/main" id="{B11F581F-384C-4ADA-91C8-6F167030DC93}"/>
                </a:ext>
              </a:extLst>
            </p:cNvPr>
            <p:cNvCxnSpPr>
              <a:cxnSpLocks/>
              <a:stCxn id="61" idx="3"/>
              <a:endCxn id="253" idx="1"/>
            </p:cNvCxnSpPr>
            <p:nvPr/>
          </p:nvCxnSpPr>
          <p:spPr>
            <a:xfrm flipV="1">
              <a:off x="6062009" y="1162505"/>
              <a:ext cx="408507" cy="218186"/>
            </a:xfrm>
            <a:prstGeom prst="bentConnector3">
              <a:avLst>
                <a:gd name="adj1" fmla="val 37679"/>
              </a:avLst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순서도: 대체 처리 316">
              <a:extLst>
                <a:ext uri="{FF2B5EF4-FFF2-40B4-BE49-F238E27FC236}">
                  <a16:creationId xmlns:a16="http://schemas.microsoft.com/office/drawing/2014/main" id="{FB824ABE-D021-481C-BE1F-D0E8A1BD9C0C}"/>
                </a:ext>
              </a:extLst>
            </p:cNvPr>
            <p:cNvSpPr/>
            <p:nvPr/>
          </p:nvSpPr>
          <p:spPr>
            <a:xfrm>
              <a:off x="8281387" y="927313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10BDFC1D-A879-41CB-84DC-C4715F8F360A}"/>
                </a:ext>
              </a:extLst>
            </p:cNvPr>
            <p:cNvSpPr/>
            <p:nvPr/>
          </p:nvSpPr>
          <p:spPr>
            <a:xfrm>
              <a:off x="8468539" y="1007675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9A893D3F-12A9-4F00-9485-0ECBDE62F33F}"/>
                </a:ext>
              </a:extLst>
            </p:cNvPr>
            <p:cNvSpPr/>
            <p:nvPr/>
          </p:nvSpPr>
          <p:spPr>
            <a:xfrm>
              <a:off x="9167162" y="1007675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90548B2C-90E9-4F78-ACE8-FCE7169D873B}"/>
                </a:ext>
              </a:extLst>
            </p:cNvPr>
            <p:cNvSpPr/>
            <p:nvPr/>
          </p:nvSpPr>
          <p:spPr>
            <a:xfrm>
              <a:off x="8468538" y="1478956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5A6A2E13-7A3D-4281-83E4-AC30590E7D42}"/>
                </a:ext>
              </a:extLst>
            </p:cNvPr>
            <p:cNvSpPr txBox="1"/>
            <p:nvPr/>
          </p:nvSpPr>
          <p:spPr>
            <a:xfrm>
              <a:off x="8501610" y="1439981"/>
              <a:ext cx="1285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322" name="직선 화살표 연결선 321">
              <a:extLst>
                <a:ext uri="{FF2B5EF4-FFF2-40B4-BE49-F238E27FC236}">
                  <a16:creationId xmlns:a16="http://schemas.microsoft.com/office/drawing/2014/main" id="{0F5BF26A-3BC6-4A19-AC2A-7A17DF83A6B6}"/>
                </a:ext>
              </a:extLst>
            </p:cNvPr>
            <p:cNvCxnSpPr>
              <a:cxnSpLocks/>
              <a:stCxn id="318" idx="3"/>
              <a:endCxn id="319" idx="1"/>
            </p:cNvCxnSpPr>
            <p:nvPr/>
          </p:nvCxnSpPr>
          <p:spPr>
            <a:xfrm>
              <a:off x="8956510" y="1151490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연결선: 꺾임 322">
              <a:extLst>
                <a:ext uri="{FF2B5EF4-FFF2-40B4-BE49-F238E27FC236}">
                  <a16:creationId xmlns:a16="http://schemas.microsoft.com/office/drawing/2014/main" id="{48921278-DA4B-48B8-91C7-ACC3AAEFAB20}"/>
                </a:ext>
              </a:extLst>
            </p:cNvPr>
            <p:cNvCxnSpPr>
              <a:cxnSpLocks/>
              <a:stCxn id="319" idx="3"/>
              <a:endCxn id="320" idx="1"/>
            </p:cNvCxnSpPr>
            <p:nvPr/>
          </p:nvCxnSpPr>
          <p:spPr>
            <a:xfrm flipH="1">
              <a:off x="8468538" y="1151490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5B78E15C-3C97-4C0B-AE93-B78F1D107840}"/>
                </a:ext>
              </a:extLst>
            </p:cNvPr>
            <p:cNvSpPr txBox="1"/>
            <p:nvPr/>
          </p:nvSpPr>
          <p:spPr>
            <a:xfrm>
              <a:off x="9069063" y="1042746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BC317DCF-3720-4EE9-9D88-B6EBAD2719AE}"/>
                </a:ext>
              </a:extLst>
            </p:cNvPr>
            <p:cNvSpPr txBox="1"/>
            <p:nvPr/>
          </p:nvSpPr>
          <p:spPr>
            <a:xfrm>
              <a:off x="8440155" y="1048218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  <p:cxnSp>
          <p:nvCxnSpPr>
            <p:cNvPr id="342" name="직선 화살표 연결선 341">
              <a:extLst>
                <a:ext uri="{FF2B5EF4-FFF2-40B4-BE49-F238E27FC236}">
                  <a16:creationId xmlns:a16="http://schemas.microsoft.com/office/drawing/2014/main" id="{B25B384E-4C83-4FE9-A9CF-2A725A5D134F}"/>
                </a:ext>
              </a:extLst>
            </p:cNvPr>
            <p:cNvCxnSpPr>
              <a:cxnSpLocks/>
              <a:stCxn id="304" idx="3"/>
              <a:endCxn id="317" idx="1"/>
            </p:cNvCxnSpPr>
            <p:nvPr/>
          </p:nvCxnSpPr>
          <p:spPr>
            <a:xfrm>
              <a:off x="7937004" y="1395022"/>
              <a:ext cx="344383" cy="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그룹 704">
            <a:extLst>
              <a:ext uri="{FF2B5EF4-FFF2-40B4-BE49-F238E27FC236}">
                <a16:creationId xmlns:a16="http://schemas.microsoft.com/office/drawing/2014/main" id="{E6C8F742-F8CE-43FC-81DA-D0C5D67027ED}"/>
              </a:ext>
            </a:extLst>
          </p:cNvPr>
          <p:cNvGrpSpPr/>
          <p:nvPr/>
        </p:nvGrpSpPr>
        <p:grpSpPr>
          <a:xfrm>
            <a:off x="4081906" y="2261385"/>
            <a:ext cx="6057299" cy="1117531"/>
            <a:chOff x="4081906" y="2261385"/>
            <a:chExt cx="6057299" cy="1117531"/>
          </a:xfrm>
        </p:grpSpPr>
        <p:sp>
          <p:nvSpPr>
            <p:cNvPr id="525" name="순서도: 대체 처리 524">
              <a:extLst>
                <a:ext uri="{FF2B5EF4-FFF2-40B4-BE49-F238E27FC236}">
                  <a16:creationId xmlns:a16="http://schemas.microsoft.com/office/drawing/2014/main" id="{0B0F1212-FC0D-424F-B3EB-9916F7762490}"/>
                </a:ext>
              </a:extLst>
            </p:cNvPr>
            <p:cNvSpPr/>
            <p:nvPr/>
          </p:nvSpPr>
          <p:spPr>
            <a:xfrm>
              <a:off x="4081906" y="2261385"/>
              <a:ext cx="6057299" cy="1117531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6" name="그룹 525">
              <a:extLst>
                <a:ext uri="{FF2B5EF4-FFF2-40B4-BE49-F238E27FC236}">
                  <a16:creationId xmlns:a16="http://schemas.microsoft.com/office/drawing/2014/main" id="{DD992202-A49B-4CCA-ADA3-4ABCC6992139}"/>
                </a:ext>
              </a:extLst>
            </p:cNvPr>
            <p:cNvGrpSpPr/>
            <p:nvPr/>
          </p:nvGrpSpPr>
          <p:grpSpPr>
            <a:xfrm>
              <a:off x="4145846" y="2542360"/>
              <a:ext cx="756101" cy="530199"/>
              <a:chOff x="2855300" y="2126549"/>
              <a:chExt cx="1062478" cy="530199"/>
            </a:xfrm>
          </p:grpSpPr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63221F98-99F9-42A7-A3AC-64F1EE68FEEE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6E0317E-A471-4F2F-910D-80C07CC7A134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A74CBC0D-8AE3-46A6-90B1-1565C5BD4EB5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A59DDB63-B397-45A7-A98F-61D2D964271D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DF060AAF-AF57-4B9C-B633-EAA16D26A944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5E0307D7-02D0-46F1-B1A7-BF6D8A8AE73B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BDA60888-C292-4896-9C28-448FB1A0C36E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E11FB26D-B6D6-4E47-BF85-0096CD530A4D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56058158-884A-41DC-9DE2-A9D0B6F0EB67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56" name="연결선: 꺾임 555">
                <a:extLst>
                  <a:ext uri="{FF2B5EF4-FFF2-40B4-BE49-F238E27FC236}">
                    <a16:creationId xmlns:a16="http://schemas.microsoft.com/office/drawing/2014/main" id="{5107DD59-6B3E-4FD8-88C9-7254ADD2B6C3}"/>
                  </a:ext>
                </a:extLst>
              </p:cNvPr>
              <p:cNvCxnSpPr>
                <a:cxnSpLocks/>
                <a:stCxn id="547" idx="1"/>
                <a:endCxn id="549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연결선: 꺾임 556">
                <a:extLst>
                  <a:ext uri="{FF2B5EF4-FFF2-40B4-BE49-F238E27FC236}">
                    <a16:creationId xmlns:a16="http://schemas.microsoft.com/office/drawing/2014/main" id="{29938ECC-4ACC-479E-B2BF-8902D6BAE0AE}"/>
                  </a:ext>
                </a:extLst>
              </p:cNvPr>
              <p:cNvCxnSpPr>
                <a:cxnSpLocks/>
                <a:stCxn id="550" idx="3"/>
                <a:endCxn id="552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연결선: 꺾임 557">
                <a:extLst>
                  <a:ext uri="{FF2B5EF4-FFF2-40B4-BE49-F238E27FC236}">
                    <a16:creationId xmlns:a16="http://schemas.microsoft.com/office/drawing/2014/main" id="{B73819D0-F4C0-4EA6-9CC1-02AA52EE8374}"/>
                  </a:ext>
                </a:extLst>
              </p:cNvPr>
              <p:cNvCxnSpPr>
                <a:cxnSpLocks/>
                <a:stCxn id="553" idx="1"/>
                <a:endCxn id="555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13F01CD8-1244-4F32-9BD0-16C38B1CF29F}"/>
                </a:ext>
              </a:extLst>
            </p:cNvPr>
            <p:cNvSpPr/>
            <p:nvPr/>
          </p:nvSpPr>
          <p:spPr>
            <a:xfrm>
              <a:off x="5317044" y="2666889"/>
              <a:ext cx="756101" cy="272619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28" name="순서도: 대체 처리 527">
              <a:extLst>
                <a:ext uri="{FF2B5EF4-FFF2-40B4-BE49-F238E27FC236}">
                  <a16:creationId xmlns:a16="http://schemas.microsoft.com/office/drawing/2014/main" id="{DC44B585-7FEC-4BF7-9383-D80C19B6ECAB}"/>
                </a:ext>
              </a:extLst>
            </p:cNvPr>
            <p:cNvSpPr/>
            <p:nvPr/>
          </p:nvSpPr>
          <p:spPr>
            <a:xfrm>
              <a:off x="6310427" y="2353622"/>
              <a:ext cx="1637713" cy="927815"/>
            </a:xfrm>
            <a:prstGeom prst="flowChartAlternateProcess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D17BE222-A94A-4351-B8E0-51A9B0413C32}"/>
                </a:ext>
              </a:extLst>
            </p:cNvPr>
            <p:cNvSpPr/>
            <p:nvPr/>
          </p:nvSpPr>
          <p:spPr>
            <a:xfrm>
              <a:off x="6481652" y="2441198"/>
              <a:ext cx="527636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98351960-512A-4B47-B7AC-4FE72532DD3F}"/>
                </a:ext>
              </a:extLst>
            </p:cNvPr>
            <p:cNvSpPr/>
            <p:nvPr/>
          </p:nvSpPr>
          <p:spPr>
            <a:xfrm>
              <a:off x="7208008" y="2441198"/>
              <a:ext cx="564883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57EF2BFE-808C-44F4-B817-A433A230B72C}"/>
                </a:ext>
              </a:extLst>
            </p:cNvPr>
            <p:cNvSpPr/>
            <p:nvPr/>
          </p:nvSpPr>
          <p:spPr>
            <a:xfrm>
              <a:off x="6481651" y="2912479"/>
              <a:ext cx="1285021" cy="2851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F4B231B4-CCE4-49B6-A371-4DDEE897DCEC}"/>
                </a:ext>
              </a:extLst>
            </p:cNvPr>
            <p:cNvSpPr txBox="1"/>
            <p:nvPr/>
          </p:nvSpPr>
          <p:spPr>
            <a:xfrm>
              <a:off x="6454118" y="2875876"/>
              <a:ext cx="1391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533" name="직선 화살표 연결선 532">
              <a:extLst>
                <a:ext uri="{FF2B5EF4-FFF2-40B4-BE49-F238E27FC236}">
                  <a16:creationId xmlns:a16="http://schemas.microsoft.com/office/drawing/2014/main" id="{5AD02583-BC2B-46C9-BF49-70EFEB9BB471}"/>
                </a:ext>
              </a:extLst>
            </p:cNvPr>
            <p:cNvCxnSpPr>
              <a:cxnSpLocks/>
              <a:stCxn id="529" idx="3"/>
              <a:endCxn id="530" idx="1"/>
            </p:cNvCxnSpPr>
            <p:nvPr/>
          </p:nvCxnSpPr>
          <p:spPr>
            <a:xfrm>
              <a:off x="7009288" y="2585013"/>
              <a:ext cx="1987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연결선: 꺾임 533">
              <a:extLst>
                <a:ext uri="{FF2B5EF4-FFF2-40B4-BE49-F238E27FC236}">
                  <a16:creationId xmlns:a16="http://schemas.microsoft.com/office/drawing/2014/main" id="{A4B994F5-8110-4180-A059-5F2D45264649}"/>
                </a:ext>
              </a:extLst>
            </p:cNvPr>
            <p:cNvCxnSpPr>
              <a:cxnSpLocks/>
              <a:stCxn id="530" idx="3"/>
              <a:endCxn id="531" idx="1"/>
            </p:cNvCxnSpPr>
            <p:nvPr/>
          </p:nvCxnSpPr>
          <p:spPr>
            <a:xfrm flipH="1">
              <a:off x="6481651" y="2585013"/>
              <a:ext cx="1291240" cy="470027"/>
            </a:xfrm>
            <a:prstGeom prst="bentConnector5">
              <a:avLst>
                <a:gd name="adj1" fmla="val -7959"/>
                <a:gd name="adj2" fmla="val 50133"/>
                <a:gd name="adj3" fmla="val 109276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직선 화살표 연결선 534">
              <a:extLst>
                <a:ext uri="{FF2B5EF4-FFF2-40B4-BE49-F238E27FC236}">
                  <a16:creationId xmlns:a16="http://schemas.microsoft.com/office/drawing/2014/main" id="{C8C87CA6-5784-44A6-BFF7-0AF064A37B96}"/>
                </a:ext>
              </a:extLst>
            </p:cNvPr>
            <p:cNvCxnSpPr>
              <a:cxnSpLocks/>
              <a:endCxn id="527" idx="1"/>
            </p:cNvCxnSpPr>
            <p:nvPr/>
          </p:nvCxnSpPr>
          <p:spPr>
            <a:xfrm>
              <a:off x="4984498" y="2803199"/>
              <a:ext cx="3325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연결선: 꺾임 535">
              <a:extLst>
                <a:ext uri="{FF2B5EF4-FFF2-40B4-BE49-F238E27FC236}">
                  <a16:creationId xmlns:a16="http://schemas.microsoft.com/office/drawing/2014/main" id="{E81D9B8D-68BF-4494-9B89-7EDE86A73EF9}"/>
                </a:ext>
              </a:extLst>
            </p:cNvPr>
            <p:cNvCxnSpPr>
              <a:cxnSpLocks/>
              <a:stCxn id="527" idx="3"/>
              <a:endCxn id="529" idx="1"/>
            </p:cNvCxnSpPr>
            <p:nvPr/>
          </p:nvCxnSpPr>
          <p:spPr>
            <a:xfrm flipV="1">
              <a:off x="6073145" y="2585013"/>
              <a:ext cx="408507" cy="218186"/>
            </a:xfrm>
            <a:prstGeom prst="bentConnector3">
              <a:avLst>
                <a:gd name="adj1" fmla="val 37679"/>
              </a:avLst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순서도: 대체 처리 536">
              <a:extLst>
                <a:ext uri="{FF2B5EF4-FFF2-40B4-BE49-F238E27FC236}">
                  <a16:creationId xmlns:a16="http://schemas.microsoft.com/office/drawing/2014/main" id="{531CB473-1440-42C7-921A-B4C32A28CD28}"/>
                </a:ext>
              </a:extLst>
            </p:cNvPr>
            <p:cNvSpPr/>
            <p:nvPr/>
          </p:nvSpPr>
          <p:spPr>
            <a:xfrm>
              <a:off x="8292523" y="2349821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A592C321-BA66-489A-B21E-844830CDF7A3}"/>
                </a:ext>
              </a:extLst>
            </p:cNvPr>
            <p:cNvSpPr/>
            <p:nvPr/>
          </p:nvSpPr>
          <p:spPr>
            <a:xfrm>
              <a:off x="8479675" y="2430183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B883E8F8-B1F7-4F20-BF07-39D21C92E82B}"/>
                </a:ext>
              </a:extLst>
            </p:cNvPr>
            <p:cNvSpPr/>
            <p:nvPr/>
          </p:nvSpPr>
          <p:spPr>
            <a:xfrm>
              <a:off x="9178298" y="2430183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8A730E2D-1053-4DDA-94C1-11F7B39AFE81}"/>
                </a:ext>
              </a:extLst>
            </p:cNvPr>
            <p:cNvSpPr/>
            <p:nvPr/>
          </p:nvSpPr>
          <p:spPr>
            <a:xfrm>
              <a:off x="8479674" y="2901464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89D452A8-31F9-4FEC-B0F1-2358C68DA779}"/>
                </a:ext>
              </a:extLst>
            </p:cNvPr>
            <p:cNvSpPr txBox="1"/>
            <p:nvPr/>
          </p:nvSpPr>
          <p:spPr>
            <a:xfrm>
              <a:off x="8550436" y="2864423"/>
              <a:ext cx="118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542" name="직선 화살표 연결선 541">
              <a:extLst>
                <a:ext uri="{FF2B5EF4-FFF2-40B4-BE49-F238E27FC236}">
                  <a16:creationId xmlns:a16="http://schemas.microsoft.com/office/drawing/2014/main" id="{BAF979BE-AA9F-42DA-8378-B2AE412496EE}"/>
                </a:ext>
              </a:extLst>
            </p:cNvPr>
            <p:cNvCxnSpPr>
              <a:cxnSpLocks/>
              <a:stCxn id="538" idx="3"/>
              <a:endCxn id="539" idx="1"/>
            </p:cNvCxnSpPr>
            <p:nvPr/>
          </p:nvCxnSpPr>
          <p:spPr>
            <a:xfrm>
              <a:off x="8967646" y="2573998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연결선: 꺾임 542">
              <a:extLst>
                <a:ext uri="{FF2B5EF4-FFF2-40B4-BE49-F238E27FC236}">
                  <a16:creationId xmlns:a16="http://schemas.microsoft.com/office/drawing/2014/main" id="{3C6774CB-905B-4594-9DCF-A01296EB8B6B}"/>
                </a:ext>
              </a:extLst>
            </p:cNvPr>
            <p:cNvCxnSpPr>
              <a:cxnSpLocks/>
              <a:stCxn id="539" idx="3"/>
              <a:endCxn id="540" idx="1"/>
            </p:cNvCxnSpPr>
            <p:nvPr/>
          </p:nvCxnSpPr>
          <p:spPr>
            <a:xfrm flipH="1">
              <a:off x="8479674" y="2573998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72F8D31D-695C-437F-8082-0B58659E710E}"/>
                </a:ext>
              </a:extLst>
            </p:cNvPr>
            <p:cNvSpPr txBox="1"/>
            <p:nvPr/>
          </p:nvSpPr>
          <p:spPr>
            <a:xfrm>
              <a:off x="9080199" y="2465254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id="{40BBEE41-1035-4487-9B64-BBAD8190F423}"/>
                </a:ext>
              </a:extLst>
            </p:cNvPr>
            <p:cNvSpPr txBox="1"/>
            <p:nvPr/>
          </p:nvSpPr>
          <p:spPr>
            <a:xfrm>
              <a:off x="8451291" y="2470726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  <p:cxnSp>
          <p:nvCxnSpPr>
            <p:cNvPr id="546" name="직선 화살표 연결선 545">
              <a:extLst>
                <a:ext uri="{FF2B5EF4-FFF2-40B4-BE49-F238E27FC236}">
                  <a16:creationId xmlns:a16="http://schemas.microsoft.com/office/drawing/2014/main" id="{C2C79EB7-F2B9-490F-BFFC-4F0E95AC80F3}"/>
                </a:ext>
              </a:extLst>
            </p:cNvPr>
            <p:cNvCxnSpPr>
              <a:cxnSpLocks/>
              <a:stCxn id="528" idx="3"/>
              <a:endCxn id="537" idx="1"/>
            </p:cNvCxnSpPr>
            <p:nvPr/>
          </p:nvCxnSpPr>
          <p:spPr>
            <a:xfrm>
              <a:off x="7948140" y="2817530"/>
              <a:ext cx="344383" cy="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7" name="순서도: 대체 처리 596">
            <a:extLst>
              <a:ext uri="{FF2B5EF4-FFF2-40B4-BE49-F238E27FC236}">
                <a16:creationId xmlns:a16="http://schemas.microsoft.com/office/drawing/2014/main" id="{587D79F1-73EB-4367-A63D-953B39313B7F}"/>
              </a:ext>
            </a:extLst>
          </p:cNvPr>
          <p:cNvSpPr/>
          <p:nvPr/>
        </p:nvSpPr>
        <p:spPr>
          <a:xfrm>
            <a:off x="4065304" y="4838661"/>
            <a:ext cx="6101095" cy="1117531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8" name="그룹 597">
            <a:extLst>
              <a:ext uri="{FF2B5EF4-FFF2-40B4-BE49-F238E27FC236}">
                <a16:creationId xmlns:a16="http://schemas.microsoft.com/office/drawing/2014/main" id="{5BE5DF53-F875-4D9B-8F8F-3FBF23F344F2}"/>
              </a:ext>
            </a:extLst>
          </p:cNvPr>
          <p:cNvGrpSpPr/>
          <p:nvPr/>
        </p:nvGrpSpPr>
        <p:grpSpPr>
          <a:xfrm>
            <a:off x="4102050" y="5128067"/>
            <a:ext cx="756101" cy="530199"/>
            <a:chOff x="2855300" y="2126549"/>
            <a:chExt cx="1062478" cy="530199"/>
          </a:xfrm>
        </p:grpSpPr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D067B502-788B-4B9A-B4EA-34FE24291D2A}"/>
                </a:ext>
              </a:extLst>
            </p:cNvPr>
            <p:cNvSpPr/>
            <p:nvPr/>
          </p:nvSpPr>
          <p:spPr>
            <a:xfrm rot="5400000">
              <a:off x="2778625" y="2337903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E3885378-F7B5-4797-9A0D-592121424F8F}"/>
                </a:ext>
              </a:extLst>
            </p:cNvPr>
            <p:cNvSpPr/>
            <p:nvPr/>
          </p:nvSpPr>
          <p:spPr>
            <a:xfrm rot="5400000">
              <a:off x="2897017" y="2338368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B6EC203C-52DD-46FC-9069-C8B5B5265AE6}"/>
                </a:ext>
              </a:extLst>
            </p:cNvPr>
            <p:cNvSpPr/>
            <p:nvPr/>
          </p:nvSpPr>
          <p:spPr>
            <a:xfrm rot="5400000">
              <a:off x="3017433" y="220322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AB9FCD57-E26F-44B4-8432-6AE00C6CE172}"/>
                </a:ext>
              </a:extLst>
            </p:cNvPr>
            <p:cNvSpPr/>
            <p:nvPr/>
          </p:nvSpPr>
          <p:spPr>
            <a:xfrm rot="5400000">
              <a:off x="3132872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0C1BD342-72E6-4461-A688-24F961D2254C}"/>
                </a:ext>
              </a:extLst>
            </p:cNvPr>
            <p:cNvSpPr/>
            <p:nvPr/>
          </p:nvSpPr>
          <p:spPr>
            <a:xfrm rot="5400000">
              <a:off x="3245940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447A4FE6-EF0F-44D7-82FE-1605CB7FF91C}"/>
                </a:ext>
              </a:extLst>
            </p:cNvPr>
            <p:cNvSpPr/>
            <p:nvPr/>
          </p:nvSpPr>
          <p:spPr>
            <a:xfrm rot="5400000">
              <a:off x="3364330" y="246359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E286876C-7F00-4B4E-808B-9E9580A0AED2}"/>
                </a:ext>
              </a:extLst>
            </p:cNvPr>
            <p:cNvSpPr/>
            <p:nvPr/>
          </p:nvSpPr>
          <p:spPr>
            <a:xfrm rot="5400000">
              <a:off x="3481795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A42B1EAC-177A-4279-B079-DE07C8CFE597}"/>
                </a:ext>
              </a:extLst>
            </p:cNvPr>
            <p:cNvSpPr/>
            <p:nvPr/>
          </p:nvSpPr>
          <p:spPr>
            <a:xfrm rot="5400000">
              <a:off x="3600187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66C88950-7B82-4A88-8432-940565C8E8A0}"/>
                </a:ext>
              </a:extLst>
            </p:cNvPr>
            <p:cNvSpPr/>
            <p:nvPr/>
          </p:nvSpPr>
          <p:spPr>
            <a:xfrm rot="5400000">
              <a:off x="3724629" y="2202760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28" name="연결선: 꺾임 627">
              <a:extLst>
                <a:ext uri="{FF2B5EF4-FFF2-40B4-BE49-F238E27FC236}">
                  <a16:creationId xmlns:a16="http://schemas.microsoft.com/office/drawing/2014/main" id="{7B088764-80F7-4C1F-9BE4-5E9DF721F7E7}"/>
                </a:ext>
              </a:extLst>
            </p:cNvPr>
            <p:cNvCxnSpPr>
              <a:cxnSpLocks/>
              <a:stCxn id="619" idx="1"/>
              <a:endCxn id="621" idx="1"/>
            </p:cNvCxnSpPr>
            <p:nvPr/>
          </p:nvCxnSpPr>
          <p:spPr>
            <a:xfrm rot="5400000" flipH="1" flipV="1">
              <a:off x="2965833" y="2074486"/>
              <a:ext cx="134679" cy="238808"/>
            </a:xfrm>
            <a:prstGeom prst="bentConnector3">
              <a:avLst>
                <a:gd name="adj1" fmla="val 21121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연결선: 꺾임 628">
              <a:extLst>
                <a:ext uri="{FF2B5EF4-FFF2-40B4-BE49-F238E27FC236}">
                  <a16:creationId xmlns:a16="http://schemas.microsoft.com/office/drawing/2014/main" id="{DC4FA183-2925-4C59-B0FF-6D667F227434}"/>
                </a:ext>
              </a:extLst>
            </p:cNvPr>
            <p:cNvCxnSpPr>
              <a:cxnSpLocks/>
              <a:stCxn id="622" idx="3"/>
              <a:endCxn id="624" idx="3"/>
            </p:cNvCxnSpPr>
            <p:nvPr/>
          </p:nvCxnSpPr>
          <p:spPr>
            <a:xfrm rot="16200000" flipH="1">
              <a:off x="3320665" y="2478404"/>
              <a:ext cx="125230" cy="231458"/>
            </a:xfrm>
            <a:prstGeom prst="bentConnector3">
              <a:avLst>
                <a:gd name="adj1" fmla="val 22289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연결선: 꺾임 629">
              <a:extLst>
                <a:ext uri="{FF2B5EF4-FFF2-40B4-BE49-F238E27FC236}">
                  <a16:creationId xmlns:a16="http://schemas.microsoft.com/office/drawing/2014/main" id="{832A1198-36BC-4023-A0DE-02C26DD12195}"/>
                </a:ext>
              </a:extLst>
            </p:cNvPr>
            <p:cNvCxnSpPr>
              <a:cxnSpLocks/>
              <a:stCxn id="625" idx="1"/>
              <a:endCxn id="627" idx="1"/>
            </p:cNvCxnSpPr>
            <p:nvPr/>
          </p:nvCxnSpPr>
          <p:spPr>
            <a:xfrm rot="5400000" flipH="1" flipV="1">
              <a:off x="3670783" y="2072705"/>
              <a:ext cx="134680" cy="242371"/>
            </a:xfrm>
            <a:prstGeom prst="bentConnector3">
              <a:avLst>
                <a:gd name="adj1" fmla="val 20784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3AADFDFE-E30D-4051-9DBF-637504BE5B7D}"/>
              </a:ext>
            </a:extLst>
          </p:cNvPr>
          <p:cNvSpPr/>
          <p:nvPr/>
        </p:nvSpPr>
        <p:spPr>
          <a:xfrm>
            <a:off x="5273248" y="5252596"/>
            <a:ext cx="756101" cy="27261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(train, label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0" name="순서도: 대체 처리 599">
            <a:extLst>
              <a:ext uri="{FF2B5EF4-FFF2-40B4-BE49-F238E27FC236}">
                <a16:creationId xmlns:a16="http://schemas.microsoft.com/office/drawing/2014/main" id="{A5EB1C41-AE4B-4D4D-B9C4-E2ABD07CE105}"/>
              </a:ext>
            </a:extLst>
          </p:cNvPr>
          <p:cNvSpPr/>
          <p:nvPr/>
        </p:nvSpPr>
        <p:spPr>
          <a:xfrm>
            <a:off x="6266631" y="4939329"/>
            <a:ext cx="1637713" cy="927815"/>
          </a:xfrm>
          <a:prstGeom prst="flowChartAlternateProcess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86E9E04E-0D8E-4F7E-840D-AB1D30713E15}"/>
              </a:ext>
            </a:extLst>
          </p:cNvPr>
          <p:cNvSpPr/>
          <p:nvPr/>
        </p:nvSpPr>
        <p:spPr>
          <a:xfrm>
            <a:off x="6437856" y="5026905"/>
            <a:ext cx="527636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Batch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4AD5EB00-2010-407F-8A2C-8C88349CE7E6}"/>
              </a:ext>
            </a:extLst>
          </p:cNvPr>
          <p:cNvSpPr/>
          <p:nvPr/>
        </p:nvSpPr>
        <p:spPr>
          <a:xfrm>
            <a:off x="7164212" y="5026905"/>
            <a:ext cx="564883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F0F4F108-CE0A-41C1-88ED-1D095F28F470}"/>
              </a:ext>
            </a:extLst>
          </p:cNvPr>
          <p:cNvSpPr/>
          <p:nvPr/>
        </p:nvSpPr>
        <p:spPr>
          <a:xfrm>
            <a:off x="6437855" y="5498186"/>
            <a:ext cx="1285021" cy="2851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1943E32A-481F-4C08-A363-F56FDC6790DA}"/>
              </a:ext>
            </a:extLst>
          </p:cNvPr>
          <p:cNvSpPr txBox="1"/>
          <p:nvPr/>
        </p:nvSpPr>
        <p:spPr>
          <a:xfrm>
            <a:off x="6410322" y="5461583"/>
            <a:ext cx="139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F0F66EAA-17F2-4EC6-B48D-92390CC51551}"/>
              </a:ext>
            </a:extLst>
          </p:cNvPr>
          <p:cNvCxnSpPr>
            <a:cxnSpLocks/>
            <a:stCxn id="601" idx="3"/>
            <a:endCxn id="602" idx="1"/>
          </p:cNvCxnSpPr>
          <p:nvPr/>
        </p:nvCxnSpPr>
        <p:spPr>
          <a:xfrm>
            <a:off x="6965492" y="5170720"/>
            <a:ext cx="19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연결선: 꺾임 605">
            <a:extLst>
              <a:ext uri="{FF2B5EF4-FFF2-40B4-BE49-F238E27FC236}">
                <a16:creationId xmlns:a16="http://schemas.microsoft.com/office/drawing/2014/main" id="{6EAF6840-8208-4D19-BB03-78DCB0D45C44}"/>
              </a:ext>
            </a:extLst>
          </p:cNvPr>
          <p:cNvCxnSpPr>
            <a:cxnSpLocks/>
            <a:stCxn id="602" idx="3"/>
            <a:endCxn id="603" idx="1"/>
          </p:cNvCxnSpPr>
          <p:nvPr/>
        </p:nvCxnSpPr>
        <p:spPr>
          <a:xfrm flipH="1">
            <a:off x="6437855" y="5170720"/>
            <a:ext cx="1291240" cy="470027"/>
          </a:xfrm>
          <a:prstGeom prst="bentConnector5">
            <a:avLst>
              <a:gd name="adj1" fmla="val -7959"/>
              <a:gd name="adj2" fmla="val 50133"/>
              <a:gd name="adj3" fmla="val 107309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직선 화살표 연결선 606">
            <a:extLst>
              <a:ext uri="{FF2B5EF4-FFF2-40B4-BE49-F238E27FC236}">
                <a16:creationId xmlns:a16="http://schemas.microsoft.com/office/drawing/2014/main" id="{D0D2379E-E186-47DE-86DE-2BED873CBE75}"/>
              </a:ext>
            </a:extLst>
          </p:cNvPr>
          <p:cNvCxnSpPr>
            <a:cxnSpLocks/>
            <a:endCxn id="599" idx="1"/>
          </p:cNvCxnSpPr>
          <p:nvPr/>
        </p:nvCxnSpPr>
        <p:spPr>
          <a:xfrm>
            <a:off x="4940702" y="5388906"/>
            <a:ext cx="332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연결선: 꺾임 607">
            <a:extLst>
              <a:ext uri="{FF2B5EF4-FFF2-40B4-BE49-F238E27FC236}">
                <a16:creationId xmlns:a16="http://schemas.microsoft.com/office/drawing/2014/main" id="{EB94F966-A0C3-4979-BA50-AD9BF4B52392}"/>
              </a:ext>
            </a:extLst>
          </p:cNvPr>
          <p:cNvCxnSpPr>
            <a:cxnSpLocks/>
            <a:stCxn id="599" idx="3"/>
            <a:endCxn id="601" idx="1"/>
          </p:cNvCxnSpPr>
          <p:nvPr/>
        </p:nvCxnSpPr>
        <p:spPr>
          <a:xfrm flipV="1">
            <a:off x="6029349" y="5170720"/>
            <a:ext cx="408507" cy="218186"/>
          </a:xfrm>
          <a:prstGeom prst="bentConnector3">
            <a:avLst>
              <a:gd name="adj1" fmla="val 37679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순서도: 대체 처리 608">
            <a:extLst>
              <a:ext uri="{FF2B5EF4-FFF2-40B4-BE49-F238E27FC236}">
                <a16:creationId xmlns:a16="http://schemas.microsoft.com/office/drawing/2014/main" id="{0285B209-8856-4D52-8D86-C955A512D30E}"/>
              </a:ext>
            </a:extLst>
          </p:cNvPr>
          <p:cNvSpPr/>
          <p:nvPr/>
        </p:nvSpPr>
        <p:spPr>
          <a:xfrm>
            <a:off x="8248727" y="4935528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9712A10F-E510-4BCF-BE58-E4246416155D}"/>
              </a:ext>
            </a:extLst>
          </p:cNvPr>
          <p:cNvSpPr/>
          <p:nvPr/>
        </p:nvSpPr>
        <p:spPr>
          <a:xfrm>
            <a:off x="8435879" y="5015890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4CD2FE70-A221-4DAD-BA0C-53B1EFB22A31}"/>
              </a:ext>
            </a:extLst>
          </p:cNvPr>
          <p:cNvSpPr/>
          <p:nvPr/>
        </p:nvSpPr>
        <p:spPr>
          <a:xfrm>
            <a:off x="9134502" y="5015890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618E676F-E7AC-4270-800A-5C8FB650AC2A}"/>
              </a:ext>
            </a:extLst>
          </p:cNvPr>
          <p:cNvSpPr/>
          <p:nvPr/>
        </p:nvSpPr>
        <p:spPr>
          <a:xfrm>
            <a:off x="8435878" y="5487171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2E9563AD-8D02-4118-87FB-3A7610918A5D}"/>
              </a:ext>
            </a:extLst>
          </p:cNvPr>
          <p:cNvSpPr txBox="1"/>
          <p:nvPr/>
        </p:nvSpPr>
        <p:spPr>
          <a:xfrm>
            <a:off x="8443975" y="5448743"/>
            <a:ext cx="126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614" name="직선 화살표 연결선 613">
            <a:extLst>
              <a:ext uri="{FF2B5EF4-FFF2-40B4-BE49-F238E27FC236}">
                <a16:creationId xmlns:a16="http://schemas.microsoft.com/office/drawing/2014/main" id="{FB58A77C-7EE2-4DE8-AEF8-1633811225DD}"/>
              </a:ext>
            </a:extLst>
          </p:cNvPr>
          <p:cNvCxnSpPr>
            <a:cxnSpLocks/>
            <a:stCxn id="610" idx="3"/>
            <a:endCxn id="611" idx="1"/>
          </p:cNvCxnSpPr>
          <p:nvPr/>
        </p:nvCxnSpPr>
        <p:spPr>
          <a:xfrm>
            <a:off x="8923850" y="5159705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연결선: 꺾임 614">
            <a:extLst>
              <a:ext uri="{FF2B5EF4-FFF2-40B4-BE49-F238E27FC236}">
                <a16:creationId xmlns:a16="http://schemas.microsoft.com/office/drawing/2014/main" id="{B65A4573-7A0B-49A8-97C5-FC4A41670696}"/>
              </a:ext>
            </a:extLst>
          </p:cNvPr>
          <p:cNvCxnSpPr>
            <a:cxnSpLocks/>
            <a:stCxn id="611" idx="3"/>
            <a:endCxn id="612" idx="1"/>
          </p:cNvCxnSpPr>
          <p:nvPr/>
        </p:nvCxnSpPr>
        <p:spPr>
          <a:xfrm flipH="1">
            <a:off x="8435878" y="5159705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5B7282FA-4F53-4C4B-8A70-889D107D6A3E}"/>
              </a:ext>
            </a:extLst>
          </p:cNvPr>
          <p:cNvSpPr txBox="1"/>
          <p:nvPr/>
        </p:nvSpPr>
        <p:spPr>
          <a:xfrm>
            <a:off x="9036403" y="5050961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92EC792A-89FB-4AB4-8F39-9A93568318E2}"/>
              </a:ext>
            </a:extLst>
          </p:cNvPr>
          <p:cNvSpPr txBox="1"/>
          <p:nvPr/>
        </p:nvSpPr>
        <p:spPr>
          <a:xfrm>
            <a:off x="8407495" y="5056433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618" name="직선 화살표 연결선 617">
            <a:extLst>
              <a:ext uri="{FF2B5EF4-FFF2-40B4-BE49-F238E27FC236}">
                <a16:creationId xmlns:a16="http://schemas.microsoft.com/office/drawing/2014/main" id="{135E9D0C-7CE8-4765-AC6A-1DDFA0E8064D}"/>
              </a:ext>
            </a:extLst>
          </p:cNvPr>
          <p:cNvCxnSpPr>
            <a:cxnSpLocks/>
            <a:stCxn id="600" idx="3"/>
            <a:endCxn id="609" idx="1"/>
          </p:cNvCxnSpPr>
          <p:nvPr/>
        </p:nvCxnSpPr>
        <p:spPr>
          <a:xfrm>
            <a:off x="7904344" y="5403237"/>
            <a:ext cx="344383" cy="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7" name="그룹 706">
            <a:extLst>
              <a:ext uri="{FF2B5EF4-FFF2-40B4-BE49-F238E27FC236}">
                <a16:creationId xmlns:a16="http://schemas.microsoft.com/office/drawing/2014/main" id="{2D9FE1FE-C692-451D-9D97-3B01D13B6E94}"/>
              </a:ext>
            </a:extLst>
          </p:cNvPr>
          <p:cNvGrpSpPr/>
          <p:nvPr/>
        </p:nvGrpSpPr>
        <p:grpSpPr>
          <a:xfrm>
            <a:off x="4095511" y="3571997"/>
            <a:ext cx="6057299" cy="1117531"/>
            <a:chOff x="4081906" y="2261385"/>
            <a:chExt cx="6057299" cy="1117531"/>
          </a:xfrm>
        </p:grpSpPr>
        <p:sp>
          <p:nvSpPr>
            <p:cNvPr id="708" name="순서도: 대체 처리 707">
              <a:extLst>
                <a:ext uri="{FF2B5EF4-FFF2-40B4-BE49-F238E27FC236}">
                  <a16:creationId xmlns:a16="http://schemas.microsoft.com/office/drawing/2014/main" id="{02141A3B-954A-45DE-B1DE-9DE9D9F202AD}"/>
                </a:ext>
              </a:extLst>
            </p:cNvPr>
            <p:cNvSpPr/>
            <p:nvPr/>
          </p:nvSpPr>
          <p:spPr>
            <a:xfrm>
              <a:off x="4081906" y="2261385"/>
              <a:ext cx="6057299" cy="1117531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9" name="그룹 708">
              <a:extLst>
                <a:ext uri="{FF2B5EF4-FFF2-40B4-BE49-F238E27FC236}">
                  <a16:creationId xmlns:a16="http://schemas.microsoft.com/office/drawing/2014/main" id="{D3DD8D7E-913A-496E-8EBF-208E80B9F7C4}"/>
                </a:ext>
              </a:extLst>
            </p:cNvPr>
            <p:cNvGrpSpPr/>
            <p:nvPr/>
          </p:nvGrpSpPr>
          <p:grpSpPr>
            <a:xfrm>
              <a:off x="4145846" y="2542360"/>
              <a:ext cx="756101" cy="530199"/>
              <a:chOff x="2855300" y="2126549"/>
              <a:chExt cx="1062478" cy="530199"/>
            </a:xfrm>
          </p:grpSpPr>
          <p:sp>
            <p:nvSpPr>
              <p:cNvPr id="730" name="직사각형 729">
                <a:extLst>
                  <a:ext uri="{FF2B5EF4-FFF2-40B4-BE49-F238E27FC236}">
                    <a16:creationId xmlns:a16="http://schemas.microsoft.com/office/drawing/2014/main" id="{C29D5A8D-15BC-44E6-99B4-7E898B181AFC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1" name="직사각형 730">
                <a:extLst>
                  <a:ext uri="{FF2B5EF4-FFF2-40B4-BE49-F238E27FC236}">
                    <a16:creationId xmlns:a16="http://schemas.microsoft.com/office/drawing/2014/main" id="{3F08BC39-569B-4FFD-86F5-5BF47B92AF71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2" name="직사각형 731">
                <a:extLst>
                  <a:ext uri="{FF2B5EF4-FFF2-40B4-BE49-F238E27FC236}">
                    <a16:creationId xmlns:a16="http://schemas.microsoft.com/office/drawing/2014/main" id="{D772E7CC-F924-476E-8FC7-D63468D73C35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3" name="직사각형 732">
                <a:extLst>
                  <a:ext uri="{FF2B5EF4-FFF2-40B4-BE49-F238E27FC236}">
                    <a16:creationId xmlns:a16="http://schemas.microsoft.com/office/drawing/2014/main" id="{516FFAF1-94C2-44A5-A849-3821037D34D3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4" name="직사각형 733">
                <a:extLst>
                  <a:ext uri="{FF2B5EF4-FFF2-40B4-BE49-F238E27FC236}">
                    <a16:creationId xmlns:a16="http://schemas.microsoft.com/office/drawing/2014/main" id="{77717C27-5D76-465E-8D84-912B1B4F6AA5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5" name="직사각형 734">
                <a:extLst>
                  <a:ext uri="{FF2B5EF4-FFF2-40B4-BE49-F238E27FC236}">
                    <a16:creationId xmlns:a16="http://schemas.microsoft.com/office/drawing/2014/main" id="{C59146AE-1A9B-4CDA-9638-76F25CE03965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6" name="직사각형 735">
                <a:extLst>
                  <a:ext uri="{FF2B5EF4-FFF2-40B4-BE49-F238E27FC236}">
                    <a16:creationId xmlns:a16="http://schemas.microsoft.com/office/drawing/2014/main" id="{A5A95909-8669-4142-B8D3-599F0E19F42B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7" name="직사각형 736">
                <a:extLst>
                  <a:ext uri="{FF2B5EF4-FFF2-40B4-BE49-F238E27FC236}">
                    <a16:creationId xmlns:a16="http://schemas.microsoft.com/office/drawing/2014/main" id="{DD9E08C3-9736-44CE-9062-617D729702EC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8" name="직사각형 737">
                <a:extLst>
                  <a:ext uri="{FF2B5EF4-FFF2-40B4-BE49-F238E27FC236}">
                    <a16:creationId xmlns:a16="http://schemas.microsoft.com/office/drawing/2014/main" id="{F9655E3A-3C8C-461C-AEE4-098187672728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39" name="연결선: 꺾임 738">
                <a:extLst>
                  <a:ext uri="{FF2B5EF4-FFF2-40B4-BE49-F238E27FC236}">
                    <a16:creationId xmlns:a16="http://schemas.microsoft.com/office/drawing/2014/main" id="{A0C53F76-DE31-4311-B79D-17F32364E202}"/>
                  </a:ext>
                </a:extLst>
              </p:cNvPr>
              <p:cNvCxnSpPr>
                <a:cxnSpLocks/>
                <a:stCxn id="730" idx="1"/>
                <a:endCxn id="732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연결선: 꺾임 739">
                <a:extLst>
                  <a:ext uri="{FF2B5EF4-FFF2-40B4-BE49-F238E27FC236}">
                    <a16:creationId xmlns:a16="http://schemas.microsoft.com/office/drawing/2014/main" id="{F9D7605D-BB35-4371-B5DA-3EA2DC75E8AC}"/>
                  </a:ext>
                </a:extLst>
              </p:cNvPr>
              <p:cNvCxnSpPr>
                <a:cxnSpLocks/>
                <a:stCxn id="733" idx="3"/>
                <a:endCxn id="735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연결선: 꺾임 740">
                <a:extLst>
                  <a:ext uri="{FF2B5EF4-FFF2-40B4-BE49-F238E27FC236}">
                    <a16:creationId xmlns:a16="http://schemas.microsoft.com/office/drawing/2014/main" id="{2916436A-BFFD-4038-8CE1-F1F88738520B}"/>
                  </a:ext>
                </a:extLst>
              </p:cNvPr>
              <p:cNvCxnSpPr>
                <a:cxnSpLocks/>
                <a:stCxn id="736" idx="1"/>
                <a:endCxn id="738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D5220C40-007E-44FA-AEBB-8BBC2CF48592}"/>
                </a:ext>
              </a:extLst>
            </p:cNvPr>
            <p:cNvSpPr/>
            <p:nvPr/>
          </p:nvSpPr>
          <p:spPr>
            <a:xfrm>
              <a:off x="5317044" y="2666889"/>
              <a:ext cx="756101" cy="272619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11" name="순서도: 대체 처리 710">
              <a:extLst>
                <a:ext uri="{FF2B5EF4-FFF2-40B4-BE49-F238E27FC236}">
                  <a16:creationId xmlns:a16="http://schemas.microsoft.com/office/drawing/2014/main" id="{B97E0327-1CE4-4D43-BA70-63E568830376}"/>
                </a:ext>
              </a:extLst>
            </p:cNvPr>
            <p:cNvSpPr/>
            <p:nvPr/>
          </p:nvSpPr>
          <p:spPr>
            <a:xfrm>
              <a:off x="6310427" y="2353622"/>
              <a:ext cx="1637713" cy="927815"/>
            </a:xfrm>
            <a:prstGeom prst="flowChartAlternateProcess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E2DF4432-DAFA-4E95-8F6F-389B50EF74C4}"/>
                </a:ext>
              </a:extLst>
            </p:cNvPr>
            <p:cNvSpPr/>
            <p:nvPr/>
          </p:nvSpPr>
          <p:spPr>
            <a:xfrm>
              <a:off x="6481652" y="2441198"/>
              <a:ext cx="527636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4D2247B1-5C28-49F2-BFF6-16272A5814C8}"/>
                </a:ext>
              </a:extLst>
            </p:cNvPr>
            <p:cNvSpPr/>
            <p:nvPr/>
          </p:nvSpPr>
          <p:spPr>
            <a:xfrm>
              <a:off x="7208008" y="2441198"/>
              <a:ext cx="564883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E42568BD-2A8D-4CAE-A8B3-5ED62492DBCD}"/>
                </a:ext>
              </a:extLst>
            </p:cNvPr>
            <p:cNvSpPr/>
            <p:nvPr/>
          </p:nvSpPr>
          <p:spPr>
            <a:xfrm>
              <a:off x="6481651" y="2912479"/>
              <a:ext cx="1285021" cy="2851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15" name="TextBox 714">
              <a:extLst>
                <a:ext uri="{FF2B5EF4-FFF2-40B4-BE49-F238E27FC236}">
                  <a16:creationId xmlns:a16="http://schemas.microsoft.com/office/drawing/2014/main" id="{EC80656F-94CF-48B5-AD53-D384E11844A8}"/>
                </a:ext>
              </a:extLst>
            </p:cNvPr>
            <p:cNvSpPr txBox="1"/>
            <p:nvPr/>
          </p:nvSpPr>
          <p:spPr>
            <a:xfrm>
              <a:off x="6454118" y="2875876"/>
              <a:ext cx="1391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716" name="직선 화살표 연결선 715">
              <a:extLst>
                <a:ext uri="{FF2B5EF4-FFF2-40B4-BE49-F238E27FC236}">
                  <a16:creationId xmlns:a16="http://schemas.microsoft.com/office/drawing/2014/main" id="{C2D30F89-E670-4B64-A3C7-00AD2E592DF4}"/>
                </a:ext>
              </a:extLst>
            </p:cNvPr>
            <p:cNvCxnSpPr>
              <a:cxnSpLocks/>
              <a:stCxn id="712" idx="3"/>
              <a:endCxn id="713" idx="1"/>
            </p:cNvCxnSpPr>
            <p:nvPr/>
          </p:nvCxnSpPr>
          <p:spPr>
            <a:xfrm>
              <a:off x="7009288" y="2585013"/>
              <a:ext cx="1987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연결선: 꺾임 716">
              <a:extLst>
                <a:ext uri="{FF2B5EF4-FFF2-40B4-BE49-F238E27FC236}">
                  <a16:creationId xmlns:a16="http://schemas.microsoft.com/office/drawing/2014/main" id="{C2D88C7A-E9EA-4ECF-85CB-5C48CC66236C}"/>
                </a:ext>
              </a:extLst>
            </p:cNvPr>
            <p:cNvCxnSpPr>
              <a:cxnSpLocks/>
              <a:stCxn id="713" idx="3"/>
              <a:endCxn id="714" idx="1"/>
            </p:cNvCxnSpPr>
            <p:nvPr/>
          </p:nvCxnSpPr>
          <p:spPr>
            <a:xfrm flipH="1">
              <a:off x="6481651" y="2585013"/>
              <a:ext cx="1291240" cy="470027"/>
            </a:xfrm>
            <a:prstGeom prst="bentConnector5">
              <a:avLst>
                <a:gd name="adj1" fmla="val -7959"/>
                <a:gd name="adj2" fmla="val 50133"/>
                <a:gd name="adj3" fmla="val 109276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직선 화살표 연결선 717">
              <a:extLst>
                <a:ext uri="{FF2B5EF4-FFF2-40B4-BE49-F238E27FC236}">
                  <a16:creationId xmlns:a16="http://schemas.microsoft.com/office/drawing/2014/main" id="{D64036DF-999C-435D-BAA2-856040A02B4C}"/>
                </a:ext>
              </a:extLst>
            </p:cNvPr>
            <p:cNvCxnSpPr>
              <a:cxnSpLocks/>
              <a:endCxn id="710" idx="1"/>
            </p:cNvCxnSpPr>
            <p:nvPr/>
          </p:nvCxnSpPr>
          <p:spPr>
            <a:xfrm>
              <a:off x="4984498" y="2803199"/>
              <a:ext cx="3325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연결선: 꺾임 718">
              <a:extLst>
                <a:ext uri="{FF2B5EF4-FFF2-40B4-BE49-F238E27FC236}">
                  <a16:creationId xmlns:a16="http://schemas.microsoft.com/office/drawing/2014/main" id="{E25A039C-9686-46CD-8236-B832A684AED7}"/>
                </a:ext>
              </a:extLst>
            </p:cNvPr>
            <p:cNvCxnSpPr>
              <a:cxnSpLocks/>
              <a:stCxn id="710" idx="3"/>
              <a:endCxn id="712" idx="1"/>
            </p:cNvCxnSpPr>
            <p:nvPr/>
          </p:nvCxnSpPr>
          <p:spPr>
            <a:xfrm flipV="1">
              <a:off x="6073145" y="2585013"/>
              <a:ext cx="408507" cy="218186"/>
            </a:xfrm>
            <a:prstGeom prst="bentConnector3">
              <a:avLst>
                <a:gd name="adj1" fmla="val 37679"/>
              </a:avLst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" name="순서도: 대체 처리 719">
              <a:extLst>
                <a:ext uri="{FF2B5EF4-FFF2-40B4-BE49-F238E27FC236}">
                  <a16:creationId xmlns:a16="http://schemas.microsoft.com/office/drawing/2014/main" id="{E34060C9-075F-4AFD-8391-B4AB9A73F7C1}"/>
                </a:ext>
              </a:extLst>
            </p:cNvPr>
            <p:cNvSpPr/>
            <p:nvPr/>
          </p:nvSpPr>
          <p:spPr>
            <a:xfrm>
              <a:off x="8292523" y="2349821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F541C410-7CDB-49A1-A0B1-E859232FE9AB}"/>
                </a:ext>
              </a:extLst>
            </p:cNvPr>
            <p:cNvSpPr/>
            <p:nvPr/>
          </p:nvSpPr>
          <p:spPr>
            <a:xfrm>
              <a:off x="8479675" y="2430183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B865FD82-311E-4130-8F55-07C327035D65}"/>
                </a:ext>
              </a:extLst>
            </p:cNvPr>
            <p:cNvSpPr/>
            <p:nvPr/>
          </p:nvSpPr>
          <p:spPr>
            <a:xfrm>
              <a:off x="9178298" y="2430183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B905FFB2-D8C4-4A8F-8895-CBAB6D29ACCE}"/>
                </a:ext>
              </a:extLst>
            </p:cNvPr>
            <p:cNvSpPr/>
            <p:nvPr/>
          </p:nvSpPr>
          <p:spPr>
            <a:xfrm>
              <a:off x="8479674" y="2901464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FECB57E2-D912-45DA-BE5B-5DDBE57B774A}"/>
                </a:ext>
              </a:extLst>
            </p:cNvPr>
            <p:cNvSpPr txBox="1"/>
            <p:nvPr/>
          </p:nvSpPr>
          <p:spPr>
            <a:xfrm>
              <a:off x="8496107" y="2861963"/>
              <a:ext cx="1277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725" name="직선 화살표 연결선 724">
              <a:extLst>
                <a:ext uri="{FF2B5EF4-FFF2-40B4-BE49-F238E27FC236}">
                  <a16:creationId xmlns:a16="http://schemas.microsoft.com/office/drawing/2014/main" id="{284892D9-25D7-46DB-98A7-2F163105A8AB}"/>
                </a:ext>
              </a:extLst>
            </p:cNvPr>
            <p:cNvCxnSpPr>
              <a:cxnSpLocks/>
              <a:stCxn id="721" idx="3"/>
              <a:endCxn id="722" idx="1"/>
            </p:cNvCxnSpPr>
            <p:nvPr/>
          </p:nvCxnSpPr>
          <p:spPr>
            <a:xfrm>
              <a:off x="8967646" y="2573998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연결선: 꺾임 725">
              <a:extLst>
                <a:ext uri="{FF2B5EF4-FFF2-40B4-BE49-F238E27FC236}">
                  <a16:creationId xmlns:a16="http://schemas.microsoft.com/office/drawing/2014/main" id="{E8FC32B9-0D4E-4A1A-918D-6C06B8F410B2}"/>
                </a:ext>
              </a:extLst>
            </p:cNvPr>
            <p:cNvCxnSpPr>
              <a:cxnSpLocks/>
              <a:stCxn id="722" idx="3"/>
              <a:endCxn id="723" idx="1"/>
            </p:cNvCxnSpPr>
            <p:nvPr/>
          </p:nvCxnSpPr>
          <p:spPr>
            <a:xfrm flipH="1">
              <a:off x="8479674" y="2573998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" name="TextBox 726">
              <a:extLst>
                <a:ext uri="{FF2B5EF4-FFF2-40B4-BE49-F238E27FC236}">
                  <a16:creationId xmlns:a16="http://schemas.microsoft.com/office/drawing/2014/main" id="{BECADC08-A055-4C7E-BC2B-C4CC726D6838}"/>
                </a:ext>
              </a:extLst>
            </p:cNvPr>
            <p:cNvSpPr txBox="1"/>
            <p:nvPr/>
          </p:nvSpPr>
          <p:spPr>
            <a:xfrm>
              <a:off x="9080199" y="2465254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728" name="TextBox 727">
              <a:extLst>
                <a:ext uri="{FF2B5EF4-FFF2-40B4-BE49-F238E27FC236}">
                  <a16:creationId xmlns:a16="http://schemas.microsoft.com/office/drawing/2014/main" id="{FFF1C852-B3F9-44F6-9374-6AA198291965}"/>
                </a:ext>
              </a:extLst>
            </p:cNvPr>
            <p:cNvSpPr txBox="1"/>
            <p:nvPr/>
          </p:nvSpPr>
          <p:spPr>
            <a:xfrm>
              <a:off x="8451291" y="2470726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  <p:cxnSp>
          <p:nvCxnSpPr>
            <p:cNvPr id="729" name="직선 화살표 연결선 728">
              <a:extLst>
                <a:ext uri="{FF2B5EF4-FFF2-40B4-BE49-F238E27FC236}">
                  <a16:creationId xmlns:a16="http://schemas.microsoft.com/office/drawing/2014/main" id="{0A8ABA0A-4843-4D55-A9B8-E2A8C33212C5}"/>
                </a:ext>
              </a:extLst>
            </p:cNvPr>
            <p:cNvCxnSpPr>
              <a:cxnSpLocks/>
              <a:stCxn id="711" idx="3"/>
              <a:endCxn id="720" idx="1"/>
            </p:cNvCxnSpPr>
            <p:nvPr/>
          </p:nvCxnSpPr>
          <p:spPr>
            <a:xfrm>
              <a:off x="7948140" y="2817530"/>
              <a:ext cx="344383" cy="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3" name="연결선: 꺾임 742">
            <a:extLst>
              <a:ext uri="{FF2B5EF4-FFF2-40B4-BE49-F238E27FC236}">
                <a16:creationId xmlns:a16="http://schemas.microsoft.com/office/drawing/2014/main" id="{1473BD75-5575-489E-A3FB-226377BA2DCA}"/>
              </a:ext>
            </a:extLst>
          </p:cNvPr>
          <p:cNvCxnSpPr>
            <a:cxnSpLocks/>
            <a:stCxn id="320" idx="3"/>
            <a:endCxn id="230" idx="0"/>
          </p:cNvCxnSpPr>
          <p:nvPr/>
        </p:nvCxnSpPr>
        <p:spPr>
          <a:xfrm>
            <a:off x="9742904" y="1699889"/>
            <a:ext cx="1182987" cy="859309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연결선: 꺾임 745">
            <a:extLst>
              <a:ext uri="{FF2B5EF4-FFF2-40B4-BE49-F238E27FC236}">
                <a16:creationId xmlns:a16="http://schemas.microsoft.com/office/drawing/2014/main" id="{75E29FB1-FB6F-4B30-92DB-B0E4B310335D}"/>
              </a:ext>
            </a:extLst>
          </p:cNvPr>
          <p:cNvCxnSpPr>
            <a:cxnSpLocks/>
          </p:cNvCxnSpPr>
          <p:nvPr/>
        </p:nvCxnSpPr>
        <p:spPr>
          <a:xfrm flipV="1">
            <a:off x="9757327" y="2571589"/>
            <a:ext cx="1161196" cy="484827"/>
          </a:xfrm>
          <a:prstGeom prst="bentConnector4">
            <a:avLst>
              <a:gd name="adj1" fmla="val 43616"/>
              <a:gd name="adj2" fmla="val 280745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연결선: 꺾임 748">
            <a:extLst>
              <a:ext uri="{FF2B5EF4-FFF2-40B4-BE49-F238E27FC236}">
                <a16:creationId xmlns:a16="http://schemas.microsoft.com/office/drawing/2014/main" id="{8496E17B-670D-4343-8F31-67A85A9EA2DD}"/>
              </a:ext>
            </a:extLst>
          </p:cNvPr>
          <p:cNvCxnSpPr>
            <a:cxnSpLocks/>
            <a:stCxn id="723" idx="3"/>
            <a:endCxn id="230" idx="0"/>
          </p:cNvCxnSpPr>
          <p:nvPr/>
        </p:nvCxnSpPr>
        <p:spPr>
          <a:xfrm flipV="1">
            <a:off x="9778300" y="2559198"/>
            <a:ext cx="1147591" cy="1795439"/>
          </a:xfrm>
          <a:prstGeom prst="bentConnector4">
            <a:avLst>
              <a:gd name="adj1" fmla="val 42157"/>
              <a:gd name="adj2" fmla="val 147655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연결선: 꺾임 752">
            <a:extLst>
              <a:ext uri="{FF2B5EF4-FFF2-40B4-BE49-F238E27FC236}">
                <a16:creationId xmlns:a16="http://schemas.microsoft.com/office/drawing/2014/main" id="{22FA142B-F2F9-4248-B25D-DD574A53A4D5}"/>
              </a:ext>
            </a:extLst>
          </p:cNvPr>
          <p:cNvCxnSpPr>
            <a:cxnSpLocks/>
          </p:cNvCxnSpPr>
          <p:nvPr/>
        </p:nvCxnSpPr>
        <p:spPr>
          <a:xfrm flipV="1">
            <a:off x="9722671" y="2559693"/>
            <a:ext cx="1204992" cy="3070534"/>
          </a:xfrm>
          <a:prstGeom prst="bentConnector4">
            <a:avLst>
              <a:gd name="adj1" fmla="val 44962"/>
              <a:gd name="adj2" fmla="val 127866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연결선: 꺾임 767">
            <a:extLst>
              <a:ext uri="{FF2B5EF4-FFF2-40B4-BE49-F238E27FC236}">
                <a16:creationId xmlns:a16="http://schemas.microsoft.com/office/drawing/2014/main" id="{46ABC02C-082D-4A5D-BE55-F94338CECF43}"/>
              </a:ext>
            </a:extLst>
          </p:cNvPr>
          <p:cNvCxnSpPr>
            <a:cxnSpLocks/>
            <a:stCxn id="320" idx="3"/>
            <a:endCxn id="237" idx="0"/>
          </p:cNvCxnSpPr>
          <p:nvPr/>
        </p:nvCxnSpPr>
        <p:spPr>
          <a:xfrm>
            <a:off x="9742904" y="1699889"/>
            <a:ext cx="2087072" cy="869142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직선 화살표 연결선 786">
            <a:extLst>
              <a:ext uri="{FF2B5EF4-FFF2-40B4-BE49-F238E27FC236}">
                <a16:creationId xmlns:a16="http://schemas.microsoft.com/office/drawing/2014/main" id="{78A4249F-AABD-4E11-9848-A3974F44949F}"/>
              </a:ext>
            </a:extLst>
          </p:cNvPr>
          <p:cNvCxnSpPr>
            <a:cxnSpLocks/>
            <a:stCxn id="233" idx="2"/>
            <a:endCxn id="243" idx="0"/>
          </p:cNvCxnSpPr>
          <p:nvPr/>
        </p:nvCxnSpPr>
        <p:spPr>
          <a:xfrm flipH="1">
            <a:off x="10925891" y="4010961"/>
            <a:ext cx="522" cy="372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직선 화살표 연결선 790">
            <a:extLst>
              <a:ext uri="{FF2B5EF4-FFF2-40B4-BE49-F238E27FC236}">
                <a16:creationId xmlns:a16="http://schemas.microsoft.com/office/drawing/2014/main" id="{5F88C0F3-8C90-425D-803C-8A01672E0C27}"/>
              </a:ext>
            </a:extLst>
          </p:cNvPr>
          <p:cNvCxnSpPr>
            <a:cxnSpLocks/>
            <a:stCxn id="240" idx="2"/>
            <a:endCxn id="245" idx="0"/>
          </p:cNvCxnSpPr>
          <p:nvPr/>
        </p:nvCxnSpPr>
        <p:spPr>
          <a:xfrm flipH="1">
            <a:off x="11829976" y="4012170"/>
            <a:ext cx="1767" cy="361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8" name="그룹 837">
            <a:extLst>
              <a:ext uri="{FF2B5EF4-FFF2-40B4-BE49-F238E27FC236}">
                <a16:creationId xmlns:a16="http://schemas.microsoft.com/office/drawing/2014/main" id="{78FD33BD-40AF-46E0-87DC-2CB6C5C214AA}"/>
              </a:ext>
            </a:extLst>
          </p:cNvPr>
          <p:cNvGrpSpPr/>
          <p:nvPr/>
        </p:nvGrpSpPr>
        <p:grpSpPr>
          <a:xfrm>
            <a:off x="160775" y="1947053"/>
            <a:ext cx="447823" cy="3315693"/>
            <a:chOff x="813611" y="1971572"/>
            <a:chExt cx="447823" cy="331569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6311D0D-C700-4C00-8813-DFC0F3FC6588}"/>
                </a:ext>
              </a:extLst>
            </p:cNvPr>
            <p:cNvGrpSpPr/>
            <p:nvPr/>
          </p:nvGrpSpPr>
          <p:grpSpPr>
            <a:xfrm rot="5400000">
              <a:off x="-620324" y="3405507"/>
              <a:ext cx="3315693" cy="447823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C4817A-5637-400F-8EE2-02E4B913A57B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475AFC9-4B17-4C63-A1A4-87A49FB9149E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3BC135-33F2-49DD-8C5C-B4B722395A05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8FF627C-DF29-4B30-9D08-DF83A46463CA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737D61-481D-44C5-ACE1-6CCB74B71F61}"/>
                </a:ext>
              </a:extLst>
            </p:cNvPr>
            <p:cNvSpPr/>
            <p:nvPr/>
          </p:nvSpPr>
          <p:spPr>
            <a:xfrm>
              <a:off x="1083706" y="197553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E07A7F-BC8C-4512-87CC-BA8160C1E7B1}"/>
                </a:ext>
              </a:extLst>
            </p:cNvPr>
            <p:cNvSpPr/>
            <p:nvPr/>
          </p:nvSpPr>
          <p:spPr>
            <a:xfrm>
              <a:off x="1083706" y="363328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315872E-9E0C-42BC-B9C4-3C18417099AB}"/>
                </a:ext>
              </a:extLst>
            </p:cNvPr>
            <p:cNvSpPr/>
            <p:nvPr/>
          </p:nvSpPr>
          <p:spPr>
            <a:xfrm>
              <a:off x="1073076" y="445834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836CB470-5102-48E0-A0BF-9DED6D14D9B7}"/>
                </a:ext>
              </a:extLst>
            </p:cNvPr>
            <p:cNvSpPr/>
            <p:nvPr/>
          </p:nvSpPr>
          <p:spPr>
            <a:xfrm>
              <a:off x="1069940" y="280300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6" name="그룹 835">
            <a:extLst>
              <a:ext uri="{FF2B5EF4-FFF2-40B4-BE49-F238E27FC236}">
                <a16:creationId xmlns:a16="http://schemas.microsoft.com/office/drawing/2014/main" id="{FBD38FD0-9A96-4A25-9822-D8A562AF3CAC}"/>
              </a:ext>
            </a:extLst>
          </p:cNvPr>
          <p:cNvGrpSpPr/>
          <p:nvPr/>
        </p:nvGrpSpPr>
        <p:grpSpPr>
          <a:xfrm rot="16200000">
            <a:off x="1925251" y="3857942"/>
            <a:ext cx="370505" cy="2464120"/>
            <a:chOff x="98723" y="2408683"/>
            <a:chExt cx="370505" cy="2464120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FA782941-3EFF-474B-862E-F07476F6AED4}"/>
                </a:ext>
              </a:extLst>
            </p:cNvPr>
            <p:cNvGrpSpPr/>
            <p:nvPr/>
          </p:nvGrpSpPr>
          <p:grpSpPr>
            <a:xfrm>
              <a:off x="98723" y="2409299"/>
              <a:ext cx="370505" cy="2463504"/>
              <a:chOff x="2505456" y="2322576"/>
              <a:chExt cx="822960" cy="237744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46B46A0-C51B-463E-A2A7-57615E2F0FC2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1F46B26-A2A8-4E5B-836F-6B3F202DF20A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2C78AFA-159A-40B0-9BB2-B6FD8E3917B1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E1462F2F-28D5-4574-92BE-4C90AB3B07C3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C56BD7B2-7404-427C-A290-6296DC3C303B}"/>
                </a:ext>
              </a:extLst>
            </p:cNvPr>
            <p:cNvSpPr/>
            <p:nvPr/>
          </p:nvSpPr>
          <p:spPr>
            <a:xfrm rot="5400000">
              <a:off x="320814" y="24404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056FEB0-E587-4E3A-A4A1-B46EFB858D59}"/>
                </a:ext>
              </a:extLst>
            </p:cNvPr>
            <p:cNvSpPr/>
            <p:nvPr/>
          </p:nvSpPr>
          <p:spPr>
            <a:xfrm rot="5400000">
              <a:off x="319476" y="3056297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A1E991CF-7364-4BD9-BBE7-C02B10C658B3}"/>
                </a:ext>
              </a:extLst>
            </p:cNvPr>
            <p:cNvSpPr/>
            <p:nvPr/>
          </p:nvSpPr>
          <p:spPr>
            <a:xfrm rot="5400000">
              <a:off x="320814" y="36700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A1DC323D-B961-4B05-805F-72AE7CA866DE}"/>
                </a:ext>
              </a:extLst>
            </p:cNvPr>
            <p:cNvSpPr/>
            <p:nvPr/>
          </p:nvSpPr>
          <p:spPr>
            <a:xfrm rot="5400000">
              <a:off x="320813" y="4283129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31FE6A4F-7003-4C2B-B4DF-71183A6CF6C8}"/>
              </a:ext>
            </a:extLst>
          </p:cNvPr>
          <p:cNvGrpSpPr/>
          <p:nvPr/>
        </p:nvGrpSpPr>
        <p:grpSpPr>
          <a:xfrm>
            <a:off x="2868211" y="2925828"/>
            <a:ext cx="288000" cy="1147549"/>
            <a:chOff x="2578896" y="3090916"/>
            <a:chExt cx="288000" cy="1147549"/>
          </a:xfrm>
        </p:grpSpPr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F522200C-818B-445E-81CA-BFAA8BDF783E}"/>
                </a:ext>
              </a:extLst>
            </p:cNvPr>
            <p:cNvSpPr/>
            <p:nvPr/>
          </p:nvSpPr>
          <p:spPr>
            <a:xfrm>
              <a:off x="2578896" y="3090916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B9D1964C-8AE2-4AE6-B9C2-408529282907}"/>
                </a:ext>
              </a:extLst>
            </p:cNvPr>
            <p:cNvSpPr/>
            <p:nvPr/>
          </p:nvSpPr>
          <p:spPr>
            <a:xfrm>
              <a:off x="2578896" y="3372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15961144-04F3-4D36-A62F-81DA1428BFDD}"/>
                </a:ext>
              </a:extLst>
            </p:cNvPr>
            <p:cNvSpPr/>
            <p:nvPr/>
          </p:nvSpPr>
          <p:spPr>
            <a:xfrm>
              <a:off x="2578896" y="3660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BB064448-94E4-4217-9709-43C9BC7742C2}"/>
                </a:ext>
              </a:extLst>
            </p:cNvPr>
            <p:cNvSpPr/>
            <p:nvPr/>
          </p:nvSpPr>
          <p:spPr>
            <a:xfrm>
              <a:off x="2578896" y="3950465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56" name="직선 화살표 연결선 855">
            <a:extLst>
              <a:ext uri="{FF2B5EF4-FFF2-40B4-BE49-F238E27FC236}">
                <a16:creationId xmlns:a16="http://schemas.microsoft.com/office/drawing/2014/main" id="{C2CA9006-C6FD-42D1-97C2-BDEBE6DAC976}"/>
              </a:ext>
            </a:extLst>
          </p:cNvPr>
          <p:cNvCxnSpPr>
            <a:cxnSpLocks/>
            <a:stCxn id="839" idx="3"/>
            <a:endCxn id="46" idx="1"/>
          </p:cNvCxnSpPr>
          <p:nvPr/>
        </p:nvCxnSpPr>
        <p:spPr>
          <a:xfrm flipV="1">
            <a:off x="3156211" y="1476015"/>
            <a:ext cx="903904" cy="1593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직선 화살표 연결선 858">
            <a:extLst>
              <a:ext uri="{FF2B5EF4-FFF2-40B4-BE49-F238E27FC236}">
                <a16:creationId xmlns:a16="http://schemas.microsoft.com/office/drawing/2014/main" id="{17633EE7-AA8D-46C3-903C-EE93F5E66B70}"/>
              </a:ext>
            </a:extLst>
          </p:cNvPr>
          <p:cNvCxnSpPr>
            <a:cxnSpLocks/>
            <a:stCxn id="841" idx="3"/>
            <a:endCxn id="525" idx="1"/>
          </p:cNvCxnSpPr>
          <p:nvPr/>
        </p:nvCxnSpPr>
        <p:spPr>
          <a:xfrm flipV="1">
            <a:off x="3156211" y="2820151"/>
            <a:ext cx="925695" cy="531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직선 화살표 연결선 861">
            <a:extLst>
              <a:ext uri="{FF2B5EF4-FFF2-40B4-BE49-F238E27FC236}">
                <a16:creationId xmlns:a16="http://schemas.microsoft.com/office/drawing/2014/main" id="{1460244A-E013-4C12-A924-C935DC30F15F}"/>
              </a:ext>
            </a:extLst>
          </p:cNvPr>
          <p:cNvCxnSpPr>
            <a:cxnSpLocks/>
            <a:stCxn id="842" idx="3"/>
            <a:endCxn id="708" idx="1"/>
          </p:cNvCxnSpPr>
          <p:nvPr/>
        </p:nvCxnSpPr>
        <p:spPr>
          <a:xfrm>
            <a:off x="3156211" y="3639345"/>
            <a:ext cx="939300" cy="491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직선 화살표 연결선 864">
            <a:extLst>
              <a:ext uri="{FF2B5EF4-FFF2-40B4-BE49-F238E27FC236}">
                <a16:creationId xmlns:a16="http://schemas.microsoft.com/office/drawing/2014/main" id="{6F9BE0DA-897D-4A9E-82A1-86E83F1A7606}"/>
              </a:ext>
            </a:extLst>
          </p:cNvPr>
          <p:cNvCxnSpPr>
            <a:cxnSpLocks/>
            <a:stCxn id="843" idx="3"/>
            <a:endCxn id="597" idx="1"/>
          </p:cNvCxnSpPr>
          <p:nvPr/>
        </p:nvCxnSpPr>
        <p:spPr>
          <a:xfrm>
            <a:off x="3156211" y="3929377"/>
            <a:ext cx="909093" cy="1468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직선 화살표 연결선 867">
            <a:extLst>
              <a:ext uri="{FF2B5EF4-FFF2-40B4-BE49-F238E27FC236}">
                <a16:creationId xmlns:a16="http://schemas.microsoft.com/office/drawing/2014/main" id="{E4AC28DC-936A-488F-968F-73B10D49C473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2234513" y="3500413"/>
            <a:ext cx="6336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1529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2E1556-1B1C-4B22-9F0F-7592F07DBA60}"/>
              </a:ext>
            </a:extLst>
          </p:cNvPr>
          <p:cNvCxnSpPr>
            <a:cxnSpLocks/>
            <a:stCxn id="27" idx="0"/>
            <a:endCxn id="33" idx="1"/>
          </p:cNvCxnSpPr>
          <p:nvPr/>
        </p:nvCxnSpPr>
        <p:spPr>
          <a:xfrm>
            <a:off x="608598" y="2361515"/>
            <a:ext cx="919853" cy="1149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A366E3-5317-46F4-A780-1FCAA929818F}"/>
              </a:ext>
            </a:extLst>
          </p:cNvPr>
          <p:cNvCxnSpPr>
            <a:cxnSpLocks/>
            <a:stCxn id="28" idx="0"/>
            <a:endCxn id="33" idx="1"/>
          </p:cNvCxnSpPr>
          <p:nvPr/>
        </p:nvCxnSpPr>
        <p:spPr>
          <a:xfrm>
            <a:off x="608598" y="3190438"/>
            <a:ext cx="919853" cy="320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61850E-92AE-45CE-982F-8190FB02DB22}"/>
              </a:ext>
            </a:extLst>
          </p:cNvPr>
          <p:cNvCxnSpPr>
            <a:cxnSpLocks/>
            <a:stCxn id="29" idx="0"/>
            <a:endCxn id="33" idx="1"/>
          </p:cNvCxnSpPr>
          <p:nvPr/>
        </p:nvCxnSpPr>
        <p:spPr>
          <a:xfrm flipV="1">
            <a:off x="608598" y="3510736"/>
            <a:ext cx="919853" cy="508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B9B4DD-C7F2-4CFE-914A-39E4230B901D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flipV="1">
            <a:off x="608598" y="3510736"/>
            <a:ext cx="919853" cy="1337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9983AB-F6F0-4B39-AA59-A85E6E24717D}"/>
              </a:ext>
            </a:extLst>
          </p:cNvPr>
          <p:cNvGrpSpPr/>
          <p:nvPr/>
        </p:nvGrpSpPr>
        <p:grpSpPr>
          <a:xfrm rot="5400000">
            <a:off x="1400031" y="3147382"/>
            <a:ext cx="962902" cy="706062"/>
            <a:chOff x="8418174" y="2303107"/>
            <a:chExt cx="962902" cy="715092"/>
          </a:xfrm>
        </p:grpSpPr>
        <p:sp>
          <p:nvSpPr>
            <p:cNvPr id="32" name="순서도: 대체 처리 31">
              <a:extLst>
                <a:ext uri="{FF2B5EF4-FFF2-40B4-BE49-F238E27FC236}">
                  <a16:creationId xmlns:a16="http://schemas.microsoft.com/office/drawing/2014/main" id="{0F300918-D9FE-425C-AE92-F00958EDAFBF}"/>
                </a:ext>
              </a:extLst>
            </p:cNvPr>
            <p:cNvSpPr/>
            <p:nvPr/>
          </p:nvSpPr>
          <p:spPr>
            <a:xfrm>
              <a:off x="8418174" y="2303107"/>
              <a:ext cx="962902" cy="70049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FBC7E50-9BD3-4FB3-B810-85BD575D0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559699" y="2317701"/>
              <a:ext cx="700498" cy="70049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EC2C77D-EA99-4AD0-AEB1-850FAFD17C6B}"/>
              </a:ext>
            </a:extLst>
          </p:cNvPr>
          <p:cNvSpPr txBox="1"/>
          <p:nvPr/>
        </p:nvSpPr>
        <p:spPr>
          <a:xfrm>
            <a:off x="1265974" y="2508624"/>
            <a:ext cx="125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Random </a:t>
            </a:r>
          </a:p>
          <a:p>
            <a:pPr algn="ctr"/>
            <a:r>
              <a:rPr lang="en-US" altLang="ko-KR" sz="1200" b="1" dirty="0"/>
              <a:t>index generator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307169-CFCC-455D-A1EF-1A615AFAB969}"/>
              </a:ext>
            </a:extLst>
          </p:cNvPr>
          <p:cNvSpPr txBox="1"/>
          <p:nvPr/>
        </p:nvSpPr>
        <p:spPr>
          <a:xfrm>
            <a:off x="5091964" y="2691326"/>
            <a:ext cx="934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1884118" y="382633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358F6E1C-7EE3-42C2-8D44-A5E2A563674C}"/>
              </a:ext>
            </a:extLst>
          </p:cNvPr>
          <p:cNvGrpSpPr/>
          <p:nvPr/>
        </p:nvGrpSpPr>
        <p:grpSpPr>
          <a:xfrm rot="5400000">
            <a:off x="9391184" y="2964012"/>
            <a:ext cx="1451763" cy="726661"/>
            <a:chOff x="7676514" y="3250192"/>
            <a:chExt cx="1451763" cy="726661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65E6197-E1B0-4CD3-B9E6-92E099C93D8E}"/>
                </a:ext>
              </a:extLst>
            </p:cNvPr>
            <p:cNvSpPr/>
            <p:nvPr/>
          </p:nvSpPr>
          <p:spPr>
            <a:xfrm rot="16200000">
              <a:off x="7676514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0.51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E254FE6-8F66-4794-A9C4-5DB25A2BCD01}"/>
                </a:ext>
              </a:extLst>
            </p:cNvPr>
            <p:cNvSpPr/>
            <p:nvPr/>
          </p:nvSpPr>
          <p:spPr>
            <a:xfrm rot="16200000">
              <a:off x="8044621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0.42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87F6753C-F5AA-451F-AB33-240A3258B631}"/>
                </a:ext>
              </a:extLst>
            </p:cNvPr>
            <p:cNvSpPr/>
            <p:nvPr/>
          </p:nvSpPr>
          <p:spPr>
            <a:xfrm>
              <a:off x="8402259" y="3608153"/>
              <a:ext cx="360000" cy="358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4ECE028-AC66-4523-8D0C-811ACB67CAEC}"/>
                </a:ext>
              </a:extLst>
            </p:cNvPr>
            <p:cNvSpPr/>
            <p:nvPr/>
          </p:nvSpPr>
          <p:spPr>
            <a:xfrm rot="16200000">
              <a:off x="8768277" y="3608760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0.47</a:t>
              </a:r>
              <a:endParaRPr lang="ko-KR" altLang="en-US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C2107DE-2185-49A6-B179-350493E2F72D}"/>
                </a:ext>
              </a:extLst>
            </p:cNvPr>
            <p:cNvSpPr txBox="1"/>
            <p:nvPr/>
          </p:nvSpPr>
          <p:spPr>
            <a:xfrm rot="16200000">
              <a:off x="8206247" y="3505801"/>
              <a:ext cx="7266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0.44</a:t>
              </a:r>
              <a:endParaRPr lang="ko-KR" altLang="en-US" sz="800" dirty="0"/>
            </a:p>
          </p:txBody>
        </p:sp>
      </p:grpSp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DC5572B0-FD03-4DB5-B225-4C82225A029E}"/>
              </a:ext>
            </a:extLst>
          </p:cNvPr>
          <p:cNvGrpSpPr/>
          <p:nvPr/>
        </p:nvGrpSpPr>
        <p:grpSpPr>
          <a:xfrm rot="5400000">
            <a:off x="10124705" y="3151980"/>
            <a:ext cx="1443139" cy="361767"/>
            <a:chOff x="7684232" y="4278378"/>
            <a:chExt cx="1443139" cy="361767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DB288BD0-EB2A-4309-BDD3-46E38D772BCA}"/>
                </a:ext>
              </a:extLst>
            </p:cNvPr>
            <p:cNvSpPr/>
            <p:nvPr/>
          </p:nvSpPr>
          <p:spPr>
            <a:xfrm rot="16200000">
              <a:off x="7684232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0.98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B7055E-09D2-49A0-9CCD-630386D4E4E3}"/>
                </a:ext>
              </a:extLst>
            </p:cNvPr>
            <p:cNvSpPr/>
            <p:nvPr/>
          </p:nvSpPr>
          <p:spPr>
            <a:xfrm rot="16200000">
              <a:off x="8045988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0.82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57C892C-95DA-4AC2-9AA9-C7B452DD3ABD}"/>
                </a:ext>
              </a:extLst>
            </p:cNvPr>
            <p:cNvSpPr/>
            <p:nvPr/>
          </p:nvSpPr>
          <p:spPr>
            <a:xfrm>
              <a:off x="8405614" y="4278887"/>
              <a:ext cx="360000" cy="3594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77F4AD1-5762-4399-B66B-5DEE88840734}"/>
                </a:ext>
              </a:extLst>
            </p:cNvPr>
            <p:cNvSpPr/>
            <p:nvPr/>
          </p:nvSpPr>
          <p:spPr>
            <a:xfrm rot="16200000">
              <a:off x="8767371" y="4278378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0.69</a:t>
              </a:r>
              <a:endParaRPr lang="ko-KR" alt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702940C-DC73-46A8-B29A-578DFCF1A7B3}"/>
                </a:ext>
              </a:extLst>
            </p:cNvPr>
            <p:cNvSpPr txBox="1"/>
            <p:nvPr/>
          </p:nvSpPr>
          <p:spPr>
            <a:xfrm>
              <a:off x="8427270" y="4289115"/>
              <a:ext cx="300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</p:grp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6372A5F-656B-4FF8-BB49-379DE3E78FDB}"/>
              </a:ext>
            </a:extLst>
          </p:cNvPr>
          <p:cNvSpPr/>
          <p:nvPr/>
        </p:nvSpPr>
        <p:spPr>
          <a:xfrm>
            <a:off x="9577975" y="4425434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52A0B7-8FD5-4BC1-AD4F-A711E65075B6}"/>
              </a:ext>
            </a:extLst>
          </p:cNvPr>
          <p:cNvSpPr/>
          <p:nvPr/>
        </p:nvSpPr>
        <p:spPr>
          <a:xfrm>
            <a:off x="10482060" y="4415816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73413D-98CD-4390-AAB0-3DD08340DA5E}"/>
              </a:ext>
            </a:extLst>
          </p:cNvPr>
          <p:cNvSpPr txBox="1"/>
          <p:nvPr/>
        </p:nvSpPr>
        <p:spPr>
          <a:xfrm>
            <a:off x="569159" y="1140941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</a:rPr>
              <a:t>Thread number = 4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317" name="순서도: 대체 처리 316">
            <a:extLst>
              <a:ext uri="{FF2B5EF4-FFF2-40B4-BE49-F238E27FC236}">
                <a16:creationId xmlns:a16="http://schemas.microsoft.com/office/drawing/2014/main" id="{FB824ABE-D021-481C-BE1F-D0E8A1BD9C0C}"/>
              </a:ext>
            </a:extLst>
          </p:cNvPr>
          <p:cNvSpPr/>
          <p:nvPr/>
        </p:nvSpPr>
        <p:spPr>
          <a:xfrm>
            <a:off x="7844163" y="1057277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0BDFC1D-A879-41CB-84DC-C4715F8F360A}"/>
              </a:ext>
            </a:extLst>
          </p:cNvPr>
          <p:cNvSpPr/>
          <p:nvPr/>
        </p:nvSpPr>
        <p:spPr>
          <a:xfrm>
            <a:off x="8031315" y="1137639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A893D3F-12A9-4F00-9485-0ECBDE62F33F}"/>
              </a:ext>
            </a:extLst>
          </p:cNvPr>
          <p:cNvSpPr/>
          <p:nvPr/>
        </p:nvSpPr>
        <p:spPr>
          <a:xfrm>
            <a:off x="8729938" y="1137639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0548B2C-90E9-4F78-ACE8-FCE7169D873B}"/>
              </a:ext>
            </a:extLst>
          </p:cNvPr>
          <p:cNvSpPr/>
          <p:nvPr/>
        </p:nvSpPr>
        <p:spPr>
          <a:xfrm>
            <a:off x="8031314" y="1608920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5A6A2E13-7A3D-4281-83E4-AC30590E7D42}"/>
              </a:ext>
            </a:extLst>
          </p:cNvPr>
          <p:cNvSpPr txBox="1"/>
          <p:nvPr/>
        </p:nvSpPr>
        <p:spPr>
          <a:xfrm>
            <a:off x="8064386" y="1569945"/>
            <a:ext cx="128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0F5BF26A-3BC6-4A19-AC2A-7A17DF83A6B6}"/>
              </a:ext>
            </a:extLst>
          </p:cNvPr>
          <p:cNvCxnSpPr>
            <a:cxnSpLocks/>
            <a:stCxn id="318" idx="3"/>
            <a:endCxn id="319" idx="1"/>
          </p:cNvCxnSpPr>
          <p:nvPr/>
        </p:nvCxnSpPr>
        <p:spPr>
          <a:xfrm>
            <a:off x="8519286" y="1281454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48921278-DA4B-48B8-91C7-ACC3AAEFAB20}"/>
              </a:ext>
            </a:extLst>
          </p:cNvPr>
          <p:cNvCxnSpPr>
            <a:cxnSpLocks/>
            <a:stCxn id="319" idx="3"/>
            <a:endCxn id="320" idx="1"/>
          </p:cNvCxnSpPr>
          <p:nvPr/>
        </p:nvCxnSpPr>
        <p:spPr>
          <a:xfrm flipH="1">
            <a:off x="8031314" y="1281454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5B78E15C-3C97-4C0B-AE93-B78F1D107840}"/>
              </a:ext>
            </a:extLst>
          </p:cNvPr>
          <p:cNvSpPr txBox="1"/>
          <p:nvPr/>
        </p:nvSpPr>
        <p:spPr>
          <a:xfrm>
            <a:off x="8631839" y="1172710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C317DCF-3720-4EE9-9D88-B6EBAD2719AE}"/>
              </a:ext>
            </a:extLst>
          </p:cNvPr>
          <p:cNvSpPr txBox="1"/>
          <p:nvPr/>
        </p:nvSpPr>
        <p:spPr>
          <a:xfrm>
            <a:off x="8002931" y="1178182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342" name="직선 화살표 연결선 341">
            <a:extLst>
              <a:ext uri="{FF2B5EF4-FFF2-40B4-BE49-F238E27FC236}">
                <a16:creationId xmlns:a16="http://schemas.microsoft.com/office/drawing/2014/main" id="{B25B384E-4C83-4FE9-A9CF-2A725A5D134F}"/>
              </a:ext>
            </a:extLst>
          </p:cNvPr>
          <p:cNvCxnSpPr>
            <a:cxnSpLocks/>
            <a:stCxn id="277" idx="3"/>
            <a:endCxn id="317" idx="1"/>
          </p:cNvCxnSpPr>
          <p:nvPr/>
        </p:nvCxnSpPr>
        <p:spPr>
          <a:xfrm flipV="1">
            <a:off x="7553562" y="1525849"/>
            <a:ext cx="290601" cy="1964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13F01CD8-1244-4F32-9BD0-16C38B1CF29F}"/>
              </a:ext>
            </a:extLst>
          </p:cNvPr>
          <p:cNvSpPr/>
          <p:nvPr/>
        </p:nvSpPr>
        <p:spPr>
          <a:xfrm>
            <a:off x="3514336" y="3257522"/>
            <a:ext cx="807353" cy="45153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Train, label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8" name="순서도: 대체 처리 527">
            <a:extLst>
              <a:ext uri="{FF2B5EF4-FFF2-40B4-BE49-F238E27FC236}">
                <a16:creationId xmlns:a16="http://schemas.microsoft.com/office/drawing/2014/main" id="{DC44B585-7FEC-4BF7-9383-D80C19B6ECAB}"/>
              </a:ext>
            </a:extLst>
          </p:cNvPr>
          <p:cNvSpPr/>
          <p:nvPr/>
        </p:nvSpPr>
        <p:spPr>
          <a:xfrm>
            <a:off x="4750713" y="3026132"/>
            <a:ext cx="1649983" cy="927815"/>
          </a:xfrm>
          <a:prstGeom prst="flowChartAlternateProcess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D17BE222-A94A-4351-B8E0-51A9B0413C32}"/>
              </a:ext>
            </a:extLst>
          </p:cNvPr>
          <p:cNvSpPr/>
          <p:nvPr/>
        </p:nvSpPr>
        <p:spPr>
          <a:xfrm>
            <a:off x="4923221" y="3113708"/>
            <a:ext cx="531589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Batch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98351960-512A-4B47-B7AC-4FE72532DD3F}"/>
              </a:ext>
            </a:extLst>
          </p:cNvPr>
          <p:cNvSpPr/>
          <p:nvPr/>
        </p:nvSpPr>
        <p:spPr>
          <a:xfrm>
            <a:off x="5655019" y="3113708"/>
            <a:ext cx="569115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7EF2BFE-808C-44F4-B817-A433A230B72C}"/>
              </a:ext>
            </a:extLst>
          </p:cNvPr>
          <p:cNvSpPr/>
          <p:nvPr/>
        </p:nvSpPr>
        <p:spPr>
          <a:xfrm>
            <a:off x="4923220" y="3584989"/>
            <a:ext cx="1294649" cy="2851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4B231B4-CCE4-49B6-A371-4DDEE897DCEC}"/>
              </a:ext>
            </a:extLst>
          </p:cNvPr>
          <p:cNvSpPr txBox="1"/>
          <p:nvPr/>
        </p:nvSpPr>
        <p:spPr>
          <a:xfrm>
            <a:off x="4920753" y="3586052"/>
            <a:ext cx="1402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Loss, accuracy</a:t>
            </a:r>
            <a:endParaRPr lang="ko-KR" altLang="en-US" sz="1100" b="1" dirty="0"/>
          </a:p>
        </p:txBody>
      </p:sp>
      <p:cxnSp>
        <p:nvCxnSpPr>
          <p:cNvPr id="533" name="직선 화살표 연결선 532">
            <a:extLst>
              <a:ext uri="{FF2B5EF4-FFF2-40B4-BE49-F238E27FC236}">
                <a16:creationId xmlns:a16="http://schemas.microsoft.com/office/drawing/2014/main" id="{5AD02583-BC2B-46C9-BF49-70EFEB9BB471}"/>
              </a:ext>
            </a:extLst>
          </p:cNvPr>
          <p:cNvCxnSpPr>
            <a:cxnSpLocks/>
            <a:stCxn id="529" idx="3"/>
            <a:endCxn id="530" idx="1"/>
          </p:cNvCxnSpPr>
          <p:nvPr/>
        </p:nvCxnSpPr>
        <p:spPr>
          <a:xfrm>
            <a:off x="5454810" y="3257523"/>
            <a:ext cx="2002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연결선: 꺾임 533">
            <a:extLst>
              <a:ext uri="{FF2B5EF4-FFF2-40B4-BE49-F238E27FC236}">
                <a16:creationId xmlns:a16="http://schemas.microsoft.com/office/drawing/2014/main" id="{A4B994F5-8110-4180-A059-5F2D45264649}"/>
              </a:ext>
            </a:extLst>
          </p:cNvPr>
          <p:cNvCxnSpPr>
            <a:cxnSpLocks/>
            <a:stCxn id="530" idx="3"/>
            <a:endCxn id="531" idx="1"/>
          </p:cNvCxnSpPr>
          <p:nvPr/>
        </p:nvCxnSpPr>
        <p:spPr>
          <a:xfrm flipH="1">
            <a:off x="4923220" y="3257523"/>
            <a:ext cx="1300914" cy="470027"/>
          </a:xfrm>
          <a:prstGeom prst="bentConnector5">
            <a:avLst>
              <a:gd name="adj1" fmla="val -7959"/>
              <a:gd name="adj2" fmla="val 50133"/>
              <a:gd name="adj3" fmla="val 109276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연결선: 꺾임 535">
            <a:extLst>
              <a:ext uri="{FF2B5EF4-FFF2-40B4-BE49-F238E27FC236}">
                <a16:creationId xmlns:a16="http://schemas.microsoft.com/office/drawing/2014/main" id="{E81D9B8D-68BF-4494-9B89-7EDE86A73EF9}"/>
              </a:ext>
            </a:extLst>
          </p:cNvPr>
          <p:cNvCxnSpPr>
            <a:cxnSpLocks/>
            <a:stCxn id="527" idx="3"/>
            <a:endCxn id="529" idx="1"/>
          </p:cNvCxnSpPr>
          <p:nvPr/>
        </p:nvCxnSpPr>
        <p:spPr>
          <a:xfrm flipV="1">
            <a:off x="4321689" y="3257523"/>
            <a:ext cx="601532" cy="2257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순서도: 대체 처리 536">
            <a:extLst>
              <a:ext uri="{FF2B5EF4-FFF2-40B4-BE49-F238E27FC236}">
                <a16:creationId xmlns:a16="http://schemas.microsoft.com/office/drawing/2014/main" id="{531CB473-1440-42C7-921A-B4C32A28CD28}"/>
              </a:ext>
            </a:extLst>
          </p:cNvPr>
          <p:cNvSpPr/>
          <p:nvPr/>
        </p:nvSpPr>
        <p:spPr>
          <a:xfrm>
            <a:off x="7865954" y="2401413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A592C321-BA66-489A-B21E-844830CDF7A3}"/>
              </a:ext>
            </a:extLst>
          </p:cNvPr>
          <p:cNvSpPr/>
          <p:nvPr/>
        </p:nvSpPr>
        <p:spPr>
          <a:xfrm>
            <a:off x="8053106" y="2481775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B883E8F8-B1F7-4F20-BF07-39D21C92E82B}"/>
              </a:ext>
            </a:extLst>
          </p:cNvPr>
          <p:cNvSpPr/>
          <p:nvPr/>
        </p:nvSpPr>
        <p:spPr>
          <a:xfrm>
            <a:off x="8751729" y="2481775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8A730E2D-1053-4DDA-94C1-11F7B39AFE81}"/>
              </a:ext>
            </a:extLst>
          </p:cNvPr>
          <p:cNvSpPr/>
          <p:nvPr/>
        </p:nvSpPr>
        <p:spPr>
          <a:xfrm>
            <a:off x="8053105" y="2953056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89D452A8-31F9-4FEC-B0F1-2358C68DA779}"/>
              </a:ext>
            </a:extLst>
          </p:cNvPr>
          <p:cNvSpPr txBox="1"/>
          <p:nvPr/>
        </p:nvSpPr>
        <p:spPr>
          <a:xfrm>
            <a:off x="8123867" y="2916015"/>
            <a:ext cx="11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BAF979BE-AA9F-42DA-8378-B2AE412496EE}"/>
              </a:ext>
            </a:extLst>
          </p:cNvPr>
          <p:cNvCxnSpPr>
            <a:cxnSpLocks/>
            <a:stCxn id="538" idx="3"/>
            <a:endCxn id="539" idx="1"/>
          </p:cNvCxnSpPr>
          <p:nvPr/>
        </p:nvCxnSpPr>
        <p:spPr>
          <a:xfrm>
            <a:off x="8541077" y="2625590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연결선: 꺾임 542">
            <a:extLst>
              <a:ext uri="{FF2B5EF4-FFF2-40B4-BE49-F238E27FC236}">
                <a16:creationId xmlns:a16="http://schemas.microsoft.com/office/drawing/2014/main" id="{3C6774CB-905B-4594-9DCF-A01296EB8B6B}"/>
              </a:ext>
            </a:extLst>
          </p:cNvPr>
          <p:cNvCxnSpPr>
            <a:cxnSpLocks/>
            <a:stCxn id="539" idx="3"/>
            <a:endCxn id="540" idx="1"/>
          </p:cNvCxnSpPr>
          <p:nvPr/>
        </p:nvCxnSpPr>
        <p:spPr>
          <a:xfrm flipH="1">
            <a:off x="8053105" y="2625590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" name="TextBox 543">
            <a:extLst>
              <a:ext uri="{FF2B5EF4-FFF2-40B4-BE49-F238E27FC236}">
                <a16:creationId xmlns:a16="http://schemas.microsoft.com/office/drawing/2014/main" id="{72F8D31D-695C-437F-8082-0B58659E710E}"/>
              </a:ext>
            </a:extLst>
          </p:cNvPr>
          <p:cNvSpPr txBox="1"/>
          <p:nvPr/>
        </p:nvSpPr>
        <p:spPr>
          <a:xfrm>
            <a:off x="8653630" y="2516846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id="{40BBEE41-1035-4487-9B64-BBAD8190F423}"/>
              </a:ext>
            </a:extLst>
          </p:cNvPr>
          <p:cNvSpPr txBox="1"/>
          <p:nvPr/>
        </p:nvSpPr>
        <p:spPr>
          <a:xfrm>
            <a:off x="8024722" y="2522318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2C79EB7-F2B9-490F-BFFC-4F0E95AC80F3}"/>
              </a:ext>
            </a:extLst>
          </p:cNvPr>
          <p:cNvCxnSpPr>
            <a:cxnSpLocks/>
            <a:stCxn id="277" idx="3"/>
            <a:endCxn id="537" idx="1"/>
          </p:cNvCxnSpPr>
          <p:nvPr/>
        </p:nvCxnSpPr>
        <p:spPr>
          <a:xfrm flipV="1">
            <a:off x="7553562" y="2869985"/>
            <a:ext cx="312392" cy="620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9299FD5-1DC7-4718-8E30-F624382362C0}"/>
              </a:ext>
            </a:extLst>
          </p:cNvPr>
          <p:cNvGrpSpPr/>
          <p:nvPr/>
        </p:nvGrpSpPr>
        <p:grpSpPr>
          <a:xfrm>
            <a:off x="7879559" y="5017199"/>
            <a:ext cx="1637713" cy="937144"/>
            <a:chOff x="8248727" y="4935528"/>
            <a:chExt cx="1637713" cy="937144"/>
          </a:xfrm>
        </p:grpSpPr>
        <p:sp>
          <p:nvSpPr>
            <p:cNvPr id="609" name="순서도: 대체 처리 608">
              <a:extLst>
                <a:ext uri="{FF2B5EF4-FFF2-40B4-BE49-F238E27FC236}">
                  <a16:creationId xmlns:a16="http://schemas.microsoft.com/office/drawing/2014/main" id="{0285B209-8856-4D52-8D86-C955A512D30E}"/>
                </a:ext>
              </a:extLst>
            </p:cNvPr>
            <p:cNvSpPr/>
            <p:nvPr/>
          </p:nvSpPr>
          <p:spPr>
            <a:xfrm>
              <a:off x="8248727" y="4935528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9712A10F-E510-4BCF-BE58-E4246416155D}"/>
                </a:ext>
              </a:extLst>
            </p:cNvPr>
            <p:cNvSpPr/>
            <p:nvPr/>
          </p:nvSpPr>
          <p:spPr>
            <a:xfrm>
              <a:off x="8435879" y="5015890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4CD2FE70-A221-4DAD-BA0C-53B1EFB22A31}"/>
                </a:ext>
              </a:extLst>
            </p:cNvPr>
            <p:cNvSpPr/>
            <p:nvPr/>
          </p:nvSpPr>
          <p:spPr>
            <a:xfrm>
              <a:off x="9134502" y="5015890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618E676F-E7AC-4270-800A-5C8FB650AC2A}"/>
                </a:ext>
              </a:extLst>
            </p:cNvPr>
            <p:cNvSpPr/>
            <p:nvPr/>
          </p:nvSpPr>
          <p:spPr>
            <a:xfrm>
              <a:off x="8435878" y="5487171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2E9563AD-8D02-4118-87FB-3A7610918A5D}"/>
                </a:ext>
              </a:extLst>
            </p:cNvPr>
            <p:cNvSpPr txBox="1"/>
            <p:nvPr/>
          </p:nvSpPr>
          <p:spPr>
            <a:xfrm>
              <a:off x="8443975" y="5448743"/>
              <a:ext cx="1268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614" name="직선 화살표 연결선 613">
              <a:extLst>
                <a:ext uri="{FF2B5EF4-FFF2-40B4-BE49-F238E27FC236}">
                  <a16:creationId xmlns:a16="http://schemas.microsoft.com/office/drawing/2014/main" id="{FB58A77C-7EE2-4DE8-AEF8-1633811225DD}"/>
                </a:ext>
              </a:extLst>
            </p:cNvPr>
            <p:cNvCxnSpPr>
              <a:cxnSpLocks/>
              <a:stCxn id="610" idx="3"/>
              <a:endCxn id="611" idx="1"/>
            </p:cNvCxnSpPr>
            <p:nvPr/>
          </p:nvCxnSpPr>
          <p:spPr>
            <a:xfrm>
              <a:off x="8923850" y="5159705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연결선: 꺾임 614">
              <a:extLst>
                <a:ext uri="{FF2B5EF4-FFF2-40B4-BE49-F238E27FC236}">
                  <a16:creationId xmlns:a16="http://schemas.microsoft.com/office/drawing/2014/main" id="{B65A4573-7A0B-49A8-97C5-FC4A41670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3975" y="5159704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5B7282FA-4F53-4C4B-8A70-889D107D6A3E}"/>
                </a:ext>
              </a:extLst>
            </p:cNvPr>
            <p:cNvSpPr txBox="1"/>
            <p:nvPr/>
          </p:nvSpPr>
          <p:spPr>
            <a:xfrm>
              <a:off x="9036403" y="5050961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92EC792A-89FB-4AB4-8F39-9A93568318E2}"/>
                </a:ext>
              </a:extLst>
            </p:cNvPr>
            <p:cNvSpPr txBox="1"/>
            <p:nvPr/>
          </p:nvSpPr>
          <p:spPr>
            <a:xfrm>
              <a:off x="8407495" y="5056433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</p:grpSp>
      <p:sp>
        <p:nvSpPr>
          <p:cNvPr id="720" name="순서도: 대체 처리 719">
            <a:extLst>
              <a:ext uri="{FF2B5EF4-FFF2-40B4-BE49-F238E27FC236}">
                <a16:creationId xmlns:a16="http://schemas.microsoft.com/office/drawing/2014/main" id="{E34060C9-075F-4AFD-8391-B4AB9A73F7C1}"/>
              </a:ext>
            </a:extLst>
          </p:cNvPr>
          <p:cNvSpPr/>
          <p:nvPr/>
        </p:nvSpPr>
        <p:spPr>
          <a:xfrm>
            <a:off x="7879559" y="3712025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541C410-7CDB-49A1-A0B1-E859232FE9AB}"/>
              </a:ext>
            </a:extLst>
          </p:cNvPr>
          <p:cNvSpPr/>
          <p:nvPr/>
        </p:nvSpPr>
        <p:spPr>
          <a:xfrm>
            <a:off x="8066711" y="3792387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B865FD82-311E-4130-8F55-07C327035D65}"/>
              </a:ext>
            </a:extLst>
          </p:cNvPr>
          <p:cNvSpPr/>
          <p:nvPr/>
        </p:nvSpPr>
        <p:spPr>
          <a:xfrm>
            <a:off x="8765334" y="3792387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B905FFB2-D8C4-4A8F-8895-CBAB6D29ACCE}"/>
              </a:ext>
            </a:extLst>
          </p:cNvPr>
          <p:cNvSpPr/>
          <p:nvPr/>
        </p:nvSpPr>
        <p:spPr>
          <a:xfrm>
            <a:off x="8066710" y="4263668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724" name="TextBox 723">
            <a:extLst>
              <a:ext uri="{FF2B5EF4-FFF2-40B4-BE49-F238E27FC236}">
                <a16:creationId xmlns:a16="http://schemas.microsoft.com/office/drawing/2014/main" id="{FECB57E2-D912-45DA-BE5B-5DDBE57B774A}"/>
              </a:ext>
            </a:extLst>
          </p:cNvPr>
          <p:cNvSpPr txBox="1"/>
          <p:nvPr/>
        </p:nvSpPr>
        <p:spPr>
          <a:xfrm>
            <a:off x="8083143" y="4224167"/>
            <a:ext cx="127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725" name="직선 화살표 연결선 724">
            <a:extLst>
              <a:ext uri="{FF2B5EF4-FFF2-40B4-BE49-F238E27FC236}">
                <a16:creationId xmlns:a16="http://schemas.microsoft.com/office/drawing/2014/main" id="{284892D9-25D7-46DB-98A7-2F163105A8AB}"/>
              </a:ext>
            </a:extLst>
          </p:cNvPr>
          <p:cNvCxnSpPr>
            <a:cxnSpLocks/>
            <a:stCxn id="721" idx="3"/>
            <a:endCxn id="722" idx="1"/>
          </p:cNvCxnSpPr>
          <p:nvPr/>
        </p:nvCxnSpPr>
        <p:spPr>
          <a:xfrm>
            <a:off x="8554682" y="3936202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연결선: 꺾임 725">
            <a:extLst>
              <a:ext uri="{FF2B5EF4-FFF2-40B4-BE49-F238E27FC236}">
                <a16:creationId xmlns:a16="http://schemas.microsoft.com/office/drawing/2014/main" id="{E8FC32B9-0D4E-4A1A-918D-6C06B8F410B2}"/>
              </a:ext>
            </a:extLst>
          </p:cNvPr>
          <p:cNvCxnSpPr>
            <a:cxnSpLocks/>
            <a:stCxn id="722" idx="3"/>
            <a:endCxn id="723" idx="1"/>
          </p:cNvCxnSpPr>
          <p:nvPr/>
        </p:nvCxnSpPr>
        <p:spPr>
          <a:xfrm flipH="1">
            <a:off x="8066710" y="3936202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TextBox 726">
            <a:extLst>
              <a:ext uri="{FF2B5EF4-FFF2-40B4-BE49-F238E27FC236}">
                <a16:creationId xmlns:a16="http://schemas.microsoft.com/office/drawing/2014/main" id="{BECADC08-A055-4C7E-BC2B-C4CC726D6838}"/>
              </a:ext>
            </a:extLst>
          </p:cNvPr>
          <p:cNvSpPr txBox="1"/>
          <p:nvPr/>
        </p:nvSpPr>
        <p:spPr>
          <a:xfrm>
            <a:off x="8667235" y="3827458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728" name="TextBox 727">
            <a:extLst>
              <a:ext uri="{FF2B5EF4-FFF2-40B4-BE49-F238E27FC236}">
                <a16:creationId xmlns:a16="http://schemas.microsoft.com/office/drawing/2014/main" id="{FFF1C852-B3F9-44F6-9374-6AA198291965}"/>
              </a:ext>
            </a:extLst>
          </p:cNvPr>
          <p:cNvSpPr txBox="1"/>
          <p:nvPr/>
        </p:nvSpPr>
        <p:spPr>
          <a:xfrm>
            <a:off x="8038327" y="3832930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743" name="연결선: 꺾임 742">
            <a:extLst>
              <a:ext uri="{FF2B5EF4-FFF2-40B4-BE49-F238E27FC236}">
                <a16:creationId xmlns:a16="http://schemas.microsoft.com/office/drawing/2014/main" id="{1473BD75-5575-489E-A3FB-226377BA2DCA}"/>
              </a:ext>
            </a:extLst>
          </p:cNvPr>
          <p:cNvCxnSpPr>
            <a:cxnSpLocks/>
            <a:stCxn id="320" idx="3"/>
            <a:endCxn id="230" idx="0"/>
          </p:cNvCxnSpPr>
          <p:nvPr/>
        </p:nvCxnSpPr>
        <p:spPr>
          <a:xfrm>
            <a:off x="9316335" y="1751481"/>
            <a:ext cx="624971" cy="849980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연결선: 꺾임 767">
            <a:extLst>
              <a:ext uri="{FF2B5EF4-FFF2-40B4-BE49-F238E27FC236}">
                <a16:creationId xmlns:a16="http://schemas.microsoft.com/office/drawing/2014/main" id="{46ABC02C-082D-4A5D-BE55-F94338CECF43}"/>
              </a:ext>
            </a:extLst>
          </p:cNvPr>
          <p:cNvCxnSpPr>
            <a:cxnSpLocks/>
            <a:stCxn id="320" idx="3"/>
            <a:endCxn id="237" idx="0"/>
          </p:cNvCxnSpPr>
          <p:nvPr/>
        </p:nvCxnSpPr>
        <p:spPr>
          <a:xfrm>
            <a:off x="9316335" y="1751481"/>
            <a:ext cx="1529056" cy="859813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직선 화살표 연결선 786">
            <a:extLst>
              <a:ext uri="{FF2B5EF4-FFF2-40B4-BE49-F238E27FC236}">
                <a16:creationId xmlns:a16="http://schemas.microsoft.com/office/drawing/2014/main" id="{78A4249F-AABD-4E11-9848-A3974F44949F}"/>
              </a:ext>
            </a:extLst>
          </p:cNvPr>
          <p:cNvCxnSpPr>
            <a:cxnSpLocks/>
            <a:stCxn id="233" idx="2"/>
            <a:endCxn id="243" idx="0"/>
          </p:cNvCxnSpPr>
          <p:nvPr/>
        </p:nvCxnSpPr>
        <p:spPr>
          <a:xfrm flipH="1">
            <a:off x="9941306" y="4053224"/>
            <a:ext cx="522" cy="372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직선 화살표 연결선 790">
            <a:extLst>
              <a:ext uri="{FF2B5EF4-FFF2-40B4-BE49-F238E27FC236}">
                <a16:creationId xmlns:a16="http://schemas.microsoft.com/office/drawing/2014/main" id="{5F88C0F3-8C90-425D-803C-8A01672E0C27}"/>
              </a:ext>
            </a:extLst>
          </p:cNvPr>
          <p:cNvCxnSpPr>
            <a:cxnSpLocks/>
            <a:stCxn id="240" idx="2"/>
            <a:endCxn id="245" idx="0"/>
          </p:cNvCxnSpPr>
          <p:nvPr/>
        </p:nvCxnSpPr>
        <p:spPr>
          <a:xfrm flipH="1">
            <a:off x="10845391" y="4054433"/>
            <a:ext cx="1767" cy="361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8" name="그룹 837">
            <a:extLst>
              <a:ext uri="{FF2B5EF4-FFF2-40B4-BE49-F238E27FC236}">
                <a16:creationId xmlns:a16="http://schemas.microsoft.com/office/drawing/2014/main" id="{78FD33BD-40AF-46E0-87DC-2CB6C5C214AA}"/>
              </a:ext>
            </a:extLst>
          </p:cNvPr>
          <p:cNvGrpSpPr/>
          <p:nvPr/>
        </p:nvGrpSpPr>
        <p:grpSpPr>
          <a:xfrm>
            <a:off x="160775" y="1947053"/>
            <a:ext cx="447823" cy="3315693"/>
            <a:chOff x="813611" y="1971572"/>
            <a:chExt cx="447823" cy="331569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6311D0D-C700-4C00-8813-DFC0F3FC6588}"/>
                </a:ext>
              </a:extLst>
            </p:cNvPr>
            <p:cNvGrpSpPr/>
            <p:nvPr/>
          </p:nvGrpSpPr>
          <p:grpSpPr>
            <a:xfrm rot="5400000">
              <a:off x="-620324" y="3405507"/>
              <a:ext cx="3315693" cy="447823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C4817A-5637-400F-8EE2-02E4B913A57B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475AFC9-4B17-4C63-A1A4-87A49FB9149E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3BC135-33F2-49DD-8C5C-B4B722395A05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8FF627C-DF29-4B30-9D08-DF83A46463CA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737D61-481D-44C5-ACE1-6CCB74B71F61}"/>
                </a:ext>
              </a:extLst>
            </p:cNvPr>
            <p:cNvSpPr/>
            <p:nvPr/>
          </p:nvSpPr>
          <p:spPr>
            <a:xfrm>
              <a:off x="1083706" y="197553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E07A7F-BC8C-4512-87CC-BA8160C1E7B1}"/>
                </a:ext>
              </a:extLst>
            </p:cNvPr>
            <p:cNvSpPr/>
            <p:nvPr/>
          </p:nvSpPr>
          <p:spPr>
            <a:xfrm>
              <a:off x="1083706" y="363328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315872E-9E0C-42BC-B9C4-3C18417099AB}"/>
                </a:ext>
              </a:extLst>
            </p:cNvPr>
            <p:cNvSpPr/>
            <p:nvPr/>
          </p:nvSpPr>
          <p:spPr>
            <a:xfrm>
              <a:off x="1073076" y="445834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836CB470-5102-48E0-A0BF-9DED6D14D9B7}"/>
                </a:ext>
              </a:extLst>
            </p:cNvPr>
            <p:cNvSpPr/>
            <p:nvPr/>
          </p:nvSpPr>
          <p:spPr>
            <a:xfrm>
              <a:off x="1069940" y="280300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6" name="그룹 835">
            <a:extLst>
              <a:ext uri="{FF2B5EF4-FFF2-40B4-BE49-F238E27FC236}">
                <a16:creationId xmlns:a16="http://schemas.microsoft.com/office/drawing/2014/main" id="{FBD38FD0-9A96-4A25-9822-D8A562AF3CAC}"/>
              </a:ext>
            </a:extLst>
          </p:cNvPr>
          <p:cNvGrpSpPr/>
          <p:nvPr/>
        </p:nvGrpSpPr>
        <p:grpSpPr>
          <a:xfrm rot="16200000">
            <a:off x="1211845" y="4486226"/>
            <a:ext cx="370505" cy="2464120"/>
            <a:chOff x="98723" y="2408683"/>
            <a:chExt cx="370505" cy="2464120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FA782941-3EFF-474B-862E-F07476F6AED4}"/>
                </a:ext>
              </a:extLst>
            </p:cNvPr>
            <p:cNvGrpSpPr/>
            <p:nvPr/>
          </p:nvGrpSpPr>
          <p:grpSpPr>
            <a:xfrm>
              <a:off x="98723" y="2409299"/>
              <a:ext cx="370505" cy="2463504"/>
              <a:chOff x="2505456" y="2322576"/>
              <a:chExt cx="822960" cy="237744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46B46A0-C51B-463E-A2A7-57615E2F0FC2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1F46B26-A2A8-4E5B-836F-6B3F202DF20A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2C78AFA-159A-40B0-9BB2-B6FD8E3917B1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E1462F2F-28D5-4574-92BE-4C90AB3B07C3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C56BD7B2-7404-427C-A290-6296DC3C303B}"/>
                </a:ext>
              </a:extLst>
            </p:cNvPr>
            <p:cNvSpPr/>
            <p:nvPr/>
          </p:nvSpPr>
          <p:spPr>
            <a:xfrm rot="5400000">
              <a:off x="320814" y="24404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056FEB0-E587-4E3A-A4A1-B46EFB858D59}"/>
                </a:ext>
              </a:extLst>
            </p:cNvPr>
            <p:cNvSpPr/>
            <p:nvPr/>
          </p:nvSpPr>
          <p:spPr>
            <a:xfrm rot="5400000">
              <a:off x="319476" y="3056297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A1E991CF-7364-4BD9-BBE7-C02B10C658B3}"/>
                </a:ext>
              </a:extLst>
            </p:cNvPr>
            <p:cNvSpPr/>
            <p:nvPr/>
          </p:nvSpPr>
          <p:spPr>
            <a:xfrm rot="5400000">
              <a:off x="320814" y="36700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A1DC323D-B961-4B05-805F-72AE7CA866DE}"/>
                </a:ext>
              </a:extLst>
            </p:cNvPr>
            <p:cNvSpPr/>
            <p:nvPr/>
          </p:nvSpPr>
          <p:spPr>
            <a:xfrm rot="5400000">
              <a:off x="320813" y="4283129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31FE6A4F-7003-4C2B-B4DF-71183A6CF6C8}"/>
              </a:ext>
            </a:extLst>
          </p:cNvPr>
          <p:cNvGrpSpPr/>
          <p:nvPr/>
        </p:nvGrpSpPr>
        <p:grpSpPr>
          <a:xfrm>
            <a:off x="2559435" y="2926638"/>
            <a:ext cx="288000" cy="1147549"/>
            <a:chOff x="2578896" y="3090916"/>
            <a:chExt cx="288000" cy="1147549"/>
          </a:xfrm>
        </p:grpSpPr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F522200C-818B-445E-81CA-BFAA8BDF783E}"/>
                </a:ext>
              </a:extLst>
            </p:cNvPr>
            <p:cNvSpPr/>
            <p:nvPr/>
          </p:nvSpPr>
          <p:spPr>
            <a:xfrm>
              <a:off x="2578896" y="3090916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B9D1964C-8AE2-4AE6-B9C2-408529282907}"/>
                </a:ext>
              </a:extLst>
            </p:cNvPr>
            <p:cNvSpPr/>
            <p:nvPr/>
          </p:nvSpPr>
          <p:spPr>
            <a:xfrm>
              <a:off x="2578896" y="3372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15961144-04F3-4D36-A62F-81DA1428BFDD}"/>
                </a:ext>
              </a:extLst>
            </p:cNvPr>
            <p:cNvSpPr/>
            <p:nvPr/>
          </p:nvSpPr>
          <p:spPr>
            <a:xfrm>
              <a:off x="2578896" y="3660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BB064448-94E4-4217-9709-43C9BC7742C2}"/>
                </a:ext>
              </a:extLst>
            </p:cNvPr>
            <p:cNvSpPr/>
            <p:nvPr/>
          </p:nvSpPr>
          <p:spPr>
            <a:xfrm>
              <a:off x="2578896" y="3950465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68" name="직선 화살표 연결선 867">
            <a:extLst>
              <a:ext uri="{FF2B5EF4-FFF2-40B4-BE49-F238E27FC236}">
                <a16:creationId xmlns:a16="http://schemas.microsoft.com/office/drawing/2014/main" id="{E4AC28DC-936A-488F-968F-73B10D49C473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2234513" y="3500413"/>
            <a:ext cx="3169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9565409-5802-4273-94D5-F947F32141FF}"/>
              </a:ext>
            </a:extLst>
          </p:cNvPr>
          <p:cNvCxnSpPr>
            <a:cxnSpLocks/>
            <a:stCxn id="277" idx="3"/>
            <a:endCxn id="720" idx="1"/>
          </p:cNvCxnSpPr>
          <p:nvPr/>
        </p:nvCxnSpPr>
        <p:spPr>
          <a:xfrm>
            <a:off x="7553562" y="3490041"/>
            <a:ext cx="325997" cy="690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BD8EB1B5-E56F-47F9-B549-6F109EA595E0}"/>
              </a:ext>
            </a:extLst>
          </p:cNvPr>
          <p:cNvCxnSpPr>
            <a:cxnSpLocks/>
            <a:stCxn id="277" idx="3"/>
            <a:endCxn id="609" idx="1"/>
          </p:cNvCxnSpPr>
          <p:nvPr/>
        </p:nvCxnSpPr>
        <p:spPr>
          <a:xfrm>
            <a:off x="7553562" y="3490041"/>
            <a:ext cx="325997" cy="199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순서도: 대체 처리 276">
            <a:extLst>
              <a:ext uri="{FF2B5EF4-FFF2-40B4-BE49-F238E27FC236}">
                <a16:creationId xmlns:a16="http://schemas.microsoft.com/office/drawing/2014/main" id="{11083B9B-5FA0-4186-91C6-1FF04A285037}"/>
              </a:ext>
            </a:extLst>
          </p:cNvPr>
          <p:cNvSpPr/>
          <p:nvPr/>
        </p:nvSpPr>
        <p:spPr>
          <a:xfrm>
            <a:off x="6590660" y="3246977"/>
            <a:ext cx="962902" cy="48612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Copy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D82D58D7-5C17-437B-AA06-26D22DD3682B}"/>
              </a:ext>
            </a:extLst>
          </p:cNvPr>
          <p:cNvCxnSpPr>
            <a:cxnSpLocks/>
            <a:stCxn id="528" idx="3"/>
            <a:endCxn id="277" idx="1"/>
          </p:cNvCxnSpPr>
          <p:nvPr/>
        </p:nvCxnSpPr>
        <p:spPr>
          <a:xfrm>
            <a:off x="6400696" y="3490040"/>
            <a:ext cx="1899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ABE454EA-0E90-429C-AD43-2D488E7C557B}"/>
              </a:ext>
            </a:extLst>
          </p:cNvPr>
          <p:cNvCxnSpPr>
            <a:cxnSpLocks/>
            <a:stCxn id="839" idx="3"/>
            <a:endCxn id="527" idx="1"/>
          </p:cNvCxnSpPr>
          <p:nvPr/>
        </p:nvCxnSpPr>
        <p:spPr>
          <a:xfrm>
            <a:off x="2847435" y="3070638"/>
            <a:ext cx="666901" cy="412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068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86293449-0960-44D5-99CD-95C32CC79112}"/>
              </a:ext>
            </a:extLst>
          </p:cNvPr>
          <p:cNvSpPr txBox="1"/>
          <p:nvPr/>
        </p:nvSpPr>
        <p:spPr>
          <a:xfrm>
            <a:off x="9808277" y="2330374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16EF565-E8E1-4E5F-B935-72388676BAFE}"/>
              </a:ext>
            </a:extLst>
          </p:cNvPr>
          <p:cNvGraphicFramePr>
            <a:graphicFrameLocks noGrp="1"/>
          </p:cNvGraphicFramePr>
          <p:nvPr/>
        </p:nvGraphicFramePr>
        <p:xfrm>
          <a:off x="9496827" y="2798965"/>
          <a:ext cx="13752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44">
                  <a:extLst>
                    <a:ext uri="{9D8B030D-6E8A-4147-A177-3AD203B41FA5}">
                      <a16:colId xmlns:a16="http://schemas.microsoft.com/office/drawing/2014/main" val="29747711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325864239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1388626910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2415385308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153097547"/>
                    </a:ext>
                  </a:extLst>
                </a:gridCol>
              </a:tblGrid>
              <a:tr h="35381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869477"/>
                  </a:ext>
                </a:extLst>
              </a:tr>
            </a:tbl>
          </a:graphicData>
        </a:graphic>
      </p:graphicFrame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F192C544-3B5A-41E5-913B-E45D13D2774E}"/>
              </a:ext>
            </a:extLst>
          </p:cNvPr>
          <p:cNvCxnSpPr>
            <a:cxnSpLocks/>
            <a:stCxn id="332" idx="3"/>
            <a:endCxn id="9" idx="1"/>
          </p:cNvCxnSpPr>
          <p:nvPr/>
        </p:nvCxnSpPr>
        <p:spPr>
          <a:xfrm>
            <a:off x="8952153" y="1838525"/>
            <a:ext cx="544674" cy="11433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연결선: 꺾임 767">
            <a:extLst>
              <a:ext uri="{FF2B5EF4-FFF2-40B4-BE49-F238E27FC236}">
                <a16:creationId xmlns:a16="http://schemas.microsoft.com/office/drawing/2014/main" id="{46ABC02C-082D-4A5D-BE55-F94338CECF4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964157" y="2598387"/>
            <a:ext cx="532670" cy="383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연결선: 꺾임 742">
            <a:extLst>
              <a:ext uri="{FF2B5EF4-FFF2-40B4-BE49-F238E27FC236}">
                <a16:creationId xmlns:a16="http://schemas.microsoft.com/office/drawing/2014/main" id="{1473BD75-5575-489E-A3FB-226377BA2DC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8966200" y="2981845"/>
            <a:ext cx="530627" cy="26300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연결선: 꺾임 692">
            <a:extLst>
              <a:ext uri="{FF2B5EF4-FFF2-40B4-BE49-F238E27FC236}">
                <a16:creationId xmlns:a16="http://schemas.microsoft.com/office/drawing/2014/main" id="{EDB538AD-F0D3-4E13-A8FB-3A7E32899609}"/>
              </a:ext>
            </a:extLst>
          </p:cNvPr>
          <p:cNvCxnSpPr>
            <a:cxnSpLocks/>
            <a:stCxn id="139" idx="3"/>
            <a:endCxn id="9" idx="1"/>
          </p:cNvCxnSpPr>
          <p:nvPr/>
        </p:nvCxnSpPr>
        <p:spPr>
          <a:xfrm flipV="1">
            <a:off x="8959999" y="2981845"/>
            <a:ext cx="536828" cy="10480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5D347361-A1A9-4CFF-A930-5A10C2F3CECA}"/>
              </a:ext>
            </a:extLst>
          </p:cNvPr>
          <p:cNvSpPr txBox="1"/>
          <p:nvPr/>
        </p:nvSpPr>
        <p:spPr>
          <a:xfrm>
            <a:off x="-839994" y="2710788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Thread recall</a:t>
            </a:r>
          </a:p>
        </p:txBody>
      </p:sp>
      <p:sp>
        <p:nvSpPr>
          <p:cNvPr id="277" name="순서도: 대체 처리 276">
            <a:extLst>
              <a:ext uri="{FF2B5EF4-FFF2-40B4-BE49-F238E27FC236}">
                <a16:creationId xmlns:a16="http://schemas.microsoft.com/office/drawing/2014/main" id="{11083B9B-5FA0-4186-91C6-1FF04A285037}"/>
              </a:ext>
            </a:extLst>
          </p:cNvPr>
          <p:cNvSpPr/>
          <p:nvPr/>
        </p:nvSpPr>
        <p:spPr>
          <a:xfrm>
            <a:off x="3859932" y="1792261"/>
            <a:ext cx="1280169" cy="776272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Thread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pool</a:t>
            </a:r>
          </a:p>
        </p:txBody>
      </p:sp>
      <p:cxnSp>
        <p:nvCxnSpPr>
          <p:cNvPr id="253" name="연결선: 꺾임 252">
            <a:extLst>
              <a:ext uri="{FF2B5EF4-FFF2-40B4-BE49-F238E27FC236}">
                <a16:creationId xmlns:a16="http://schemas.microsoft.com/office/drawing/2014/main" id="{A50E2FB7-9646-42BA-8709-02152904013C}"/>
              </a:ext>
            </a:extLst>
          </p:cNvPr>
          <p:cNvCxnSpPr>
            <a:cxnSpLocks/>
            <a:stCxn id="277" idx="3"/>
            <a:endCxn id="332" idx="1"/>
          </p:cNvCxnSpPr>
          <p:nvPr/>
        </p:nvCxnSpPr>
        <p:spPr>
          <a:xfrm flipV="1">
            <a:off x="5140101" y="1838525"/>
            <a:ext cx="510448" cy="3418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6725B903-E368-428B-B02C-6F8EF12F5BD1}"/>
              </a:ext>
            </a:extLst>
          </p:cNvPr>
          <p:cNvCxnSpPr>
            <a:cxnSpLocks/>
            <a:stCxn id="277" idx="3"/>
            <a:endCxn id="142" idx="1"/>
          </p:cNvCxnSpPr>
          <p:nvPr/>
        </p:nvCxnSpPr>
        <p:spPr>
          <a:xfrm>
            <a:off x="5140101" y="2180397"/>
            <a:ext cx="499773" cy="184037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11A3B67C-8499-44B8-B1E0-DACD02A3788E}"/>
              </a:ext>
            </a:extLst>
          </p:cNvPr>
          <p:cNvCxnSpPr>
            <a:cxnSpLocks/>
            <a:stCxn id="277" idx="3"/>
            <a:endCxn id="129" idx="1"/>
          </p:cNvCxnSpPr>
          <p:nvPr/>
        </p:nvCxnSpPr>
        <p:spPr>
          <a:xfrm>
            <a:off x="5140101" y="2180397"/>
            <a:ext cx="516185" cy="111494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99FE650E-E23C-43B2-A310-A5B76F7D71EB}"/>
              </a:ext>
            </a:extLst>
          </p:cNvPr>
          <p:cNvCxnSpPr>
            <a:cxnSpLocks/>
            <a:stCxn id="277" idx="3"/>
            <a:endCxn id="119" idx="1"/>
          </p:cNvCxnSpPr>
          <p:nvPr/>
        </p:nvCxnSpPr>
        <p:spPr>
          <a:xfrm>
            <a:off x="5140101" y="2180397"/>
            <a:ext cx="517361" cy="38565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순서도: 대체 처리 331">
            <a:extLst>
              <a:ext uri="{FF2B5EF4-FFF2-40B4-BE49-F238E27FC236}">
                <a16:creationId xmlns:a16="http://schemas.microsoft.com/office/drawing/2014/main" id="{D0548085-198F-4AF2-A051-9F66EC004A6E}"/>
              </a:ext>
            </a:extLst>
          </p:cNvPr>
          <p:cNvSpPr/>
          <p:nvPr/>
        </p:nvSpPr>
        <p:spPr>
          <a:xfrm>
            <a:off x="5650547" y="1548890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F2AC422A-FF7B-4CBD-8154-7FA1513F2168}"/>
              </a:ext>
            </a:extLst>
          </p:cNvPr>
          <p:cNvSpPr/>
          <p:nvPr/>
        </p:nvSpPr>
        <p:spPr>
          <a:xfrm>
            <a:off x="8176696" y="1642182"/>
            <a:ext cx="677280" cy="3939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61192840-EA08-4731-9192-806275E7956D}"/>
              </a:ext>
            </a:extLst>
          </p:cNvPr>
          <p:cNvSpPr/>
          <p:nvPr/>
        </p:nvSpPr>
        <p:spPr>
          <a:xfrm>
            <a:off x="6707603" y="1641475"/>
            <a:ext cx="1469090" cy="3951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E8E6F14-F644-4816-BA2A-7C4803FB7DB5}"/>
              </a:ext>
            </a:extLst>
          </p:cNvPr>
          <p:cNvSpPr/>
          <p:nvPr/>
        </p:nvSpPr>
        <p:spPr>
          <a:xfrm>
            <a:off x="5737330" y="1642904"/>
            <a:ext cx="965184" cy="3939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1EE4DBB-F837-4096-8761-8DF095CEA8B4}"/>
              </a:ext>
            </a:extLst>
          </p:cNvPr>
          <p:cNvSpPr txBox="1"/>
          <p:nvPr/>
        </p:nvSpPr>
        <p:spPr>
          <a:xfrm>
            <a:off x="5650544" y="1608357"/>
            <a:ext cx="1162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AF3AE6C4-F57F-4CFA-8F6C-EB36E803EC93}"/>
              </a:ext>
            </a:extLst>
          </p:cNvPr>
          <p:cNvSpPr txBox="1"/>
          <p:nvPr/>
        </p:nvSpPr>
        <p:spPr>
          <a:xfrm>
            <a:off x="6525619" y="1597760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68970EF-823E-44AC-A895-1C2AC51D8AFB}"/>
              </a:ext>
            </a:extLst>
          </p:cNvPr>
          <p:cNvSpPr txBox="1"/>
          <p:nvPr/>
        </p:nvSpPr>
        <p:spPr>
          <a:xfrm>
            <a:off x="8128322" y="1607507"/>
            <a:ext cx="78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528" name="순서도: 대체 처리 527">
            <a:extLst>
              <a:ext uri="{FF2B5EF4-FFF2-40B4-BE49-F238E27FC236}">
                <a16:creationId xmlns:a16="http://schemas.microsoft.com/office/drawing/2014/main" id="{DC44B585-7FEC-4BF7-9383-D80C19B6ECAB}"/>
              </a:ext>
            </a:extLst>
          </p:cNvPr>
          <p:cNvSpPr/>
          <p:nvPr/>
        </p:nvSpPr>
        <p:spPr>
          <a:xfrm>
            <a:off x="-1924049" y="1835526"/>
            <a:ext cx="5494770" cy="694992"/>
          </a:xfrm>
          <a:prstGeom prst="flowChartAlternateProcess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D17BE222-A94A-4351-B8E0-51A9B0413C32}"/>
              </a:ext>
            </a:extLst>
          </p:cNvPr>
          <p:cNvSpPr/>
          <p:nvPr/>
        </p:nvSpPr>
        <p:spPr>
          <a:xfrm>
            <a:off x="270724" y="1952315"/>
            <a:ext cx="909629" cy="4389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98351960-512A-4B47-B7AC-4FE72532DD3F}"/>
              </a:ext>
            </a:extLst>
          </p:cNvPr>
          <p:cNvSpPr/>
          <p:nvPr/>
        </p:nvSpPr>
        <p:spPr>
          <a:xfrm>
            <a:off x="1186563" y="1952606"/>
            <a:ext cx="827422" cy="4404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7EF2BFE-808C-44F4-B817-A433A230B72C}"/>
              </a:ext>
            </a:extLst>
          </p:cNvPr>
          <p:cNvSpPr/>
          <p:nvPr/>
        </p:nvSpPr>
        <p:spPr>
          <a:xfrm>
            <a:off x="2001057" y="1950179"/>
            <a:ext cx="1469418" cy="442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4B231B4-CCE4-49B6-A371-4DDEE897DCEC}"/>
              </a:ext>
            </a:extLst>
          </p:cNvPr>
          <p:cNvSpPr txBox="1"/>
          <p:nvPr/>
        </p:nvSpPr>
        <p:spPr>
          <a:xfrm>
            <a:off x="1752614" y="1963139"/>
            <a:ext cx="196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1F77529-8328-4F86-8F62-BE96ED44C1E7}"/>
              </a:ext>
            </a:extLst>
          </p:cNvPr>
          <p:cNvSpPr/>
          <p:nvPr/>
        </p:nvSpPr>
        <p:spPr>
          <a:xfrm>
            <a:off x="-1816017" y="1953010"/>
            <a:ext cx="2087924" cy="4389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5CB27CF7-AA7C-418E-B64F-ED098367B0B1}"/>
              </a:ext>
            </a:extLst>
          </p:cNvPr>
          <p:cNvSpPr txBox="1"/>
          <p:nvPr/>
        </p:nvSpPr>
        <p:spPr>
          <a:xfrm>
            <a:off x="-1838583" y="1929577"/>
            <a:ext cx="214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Preprocessing</a:t>
            </a:r>
            <a:endParaRPr lang="ko-KR" altLang="en-US" sz="2400" b="1" dirty="0"/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77D76692-8533-450C-8FDD-E4B02C5F5C2C}"/>
              </a:ext>
            </a:extLst>
          </p:cNvPr>
          <p:cNvSpPr txBox="1"/>
          <p:nvPr/>
        </p:nvSpPr>
        <p:spPr>
          <a:xfrm>
            <a:off x="214288" y="1956660"/>
            <a:ext cx="104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717" name="TextBox 716">
            <a:extLst>
              <a:ext uri="{FF2B5EF4-FFF2-40B4-BE49-F238E27FC236}">
                <a16:creationId xmlns:a16="http://schemas.microsoft.com/office/drawing/2014/main" id="{D2D58F7D-D716-47F9-9661-EF0C7A477741}"/>
              </a:ext>
            </a:extLst>
          </p:cNvPr>
          <p:cNvSpPr txBox="1"/>
          <p:nvPr/>
        </p:nvSpPr>
        <p:spPr>
          <a:xfrm>
            <a:off x="628506" y="1956659"/>
            <a:ext cx="196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Train</a:t>
            </a:r>
            <a:endParaRPr lang="ko-KR" altLang="en-US" sz="2400" b="1" dirty="0"/>
          </a:p>
        </p:txBody>
      </p:sp>
      <p:cxnSp>
        <p:nvCxnSpPr>
          <p:cNvPr id="731" name="연결선: 꺾임 730">
            <a:extLst>
              <a:ext uri="{FF2B5EF4-FFF2-40B4-BE49-F238E27FC236}">
                <a16:creationId xmlns:a16="http://schemas.microsoft.com/office/drawing/2014/main" id="{F808C303-2802-41AB-ADB9-7209735CF44A}"/>
              </a:ext>
            </a:extLst>
          </p:cNvPr>
          <p:cNvCxnSpPr>
            <a:cxnSpLocks/>
            <a:stCxn id="277" idx="2"/>
            <a:endCxn id="528" idx="1"/>
          </p:cNvCxnSpPr>
          <p:nvPr/>
        </p:nvCxnSpPr>
        <p:spPr>
          <a:xfrm rot="5400000" flipH="1">
            <a:off x="1095228" y="-836255"/>
            <a:ext cx="385511" cy="6424066"/>
          </a:xfrm>
          <a:prstGeom prst="bentConnector4">
            <a:avLst>
              <a:gd name="adj1" fmla="val -156170"/>
              <a:gd name="adj2" fmla="val 107314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직선 화살표 연결선 755">
            <a:extLst>
              <a:ext uri="{FF2B5EF4-FFF2-40B4-BE49-F238E27FC236}">
                <a16:creationId xmlns:a16="http://schemas.microsoft.com/office/drawing/2014/main" id="{B5C84C35-CA14-4834-9D54-4AA42BBD34E3}"/>
              </a:ext>
            </a:extLst>
          </p:cNvPr>
          <p:cNvCxnSpPr>
            <a:cxnSpLocks/>
            <a:stCxn id="528" idx="3"/>
            <a:endCxn id="277" idx="1"/>
          </p:cNvCxnSpPr>
          <p:nvPr/>
        </p:nvCxnSpPr>
        <p:spPr>
          <a:xfrm flipV="1">
            <a:off x="3570721" y="2180397"/>
            <a:ext cx="289211" cy="262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0" name="TextBox 759">
            <a:extLst>
              <a:ext uri="{FF2B5EF4-FFF2-40B4-BE49-F238E27FC236}">
                <a16:creationId xmlns:a16="http://schemas.microsoft.com/office/drawing/2014/main" id="{40B42650-BD4C-4AF7-B41A-185B4ECCC052}"/>
              </a:ext>
            </a:extLst>
          </p:cNvPr>
          <p:cNvSpPr txBox="1"/>
          <p:nvPr/>
        </p:nvSpPr>
        <p:spPr>
          <a:xfrm>
            <a:off x="-839994" y="1391875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Train thread</a:t>
            </a:r>
          </a:p>
        </p:txBody>
      </p:sp>
      <p:sp>
        <p:nvSpPr>
          <p:cNvPr id="772" name="TextBox 771">
            <a:extLst>
              <a:ext uri="{FF2B5EF4-FFF2-40B4-BE49-F238E27FC236}">
                <a16:creationId xmlns:a16="http://schemas.microsoft.com/office/drawing/2014/main" id="{FFDF179D-736F-4C14-8E39-1AD0674F370A}"/>
              </a:ext>
            </a:extLst>
          </p:cNvPr>
          <p:cNvSpPr txBox="1"/>
          <p:nvPr/>
        </p:nvSpPr>
        <p:spPr>
          <a:xfrm>
            <a:off x="5494842" y="1084030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Validation thread</a:t>
            </a:r>
          </a:p>
        </p:txBody>
      </p:sp>
      <p:sp>
        <p:nvSpPr>
          <p:cNvPr id="119" name="순서도: 대체 처리 118">
            <a:extLst>
              <a:ext uri="{FF2B5EF4-FFF2-40B4-BE49-F238E27FC236}">
                <a16:creationId xmlns:a16="http://schemas.microsoft.com/office/drawing/2014/main" id="{08A0FE35-6408-48D1-838A-11141BE9C053}"/>
              </a:ext>
            </a:extLst>
          </p:cNvPr>
          <p:cNvSpPr/>
          <p:nvPr/>
        </p:nvSpPr>
        <p:spPr>
          <a:xfrm>
            <a:off x="5657462" y="2276419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E4132E0-68CD-430A-907D-98658D22F66E}"/>
              </a:ext>
            </a:extLst>
          </p:cNvPr>
          <p:cNvGrpSpPr/>
          <p:nvPr/>
        </p:nvGrpSpPr>
        <p:grpSpPr>
          <a:xfrm>
            <a:off x="5744245" y="2369004"/>
            <a:ext cx="3116646" cy="395373"/>
            <a:chOff x="7302271" y="1690157"/>
            <a:chExt cx="2643471" cy="395373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B86832-EA4D-4AEE-9DCB-09C09D786931}"/>
                </a:ext>
              </a:extLst>
            </p:cNvPr>
            <p:cNvSpPr/>
            <p:nvPr/>
          </p:nvSpPr>
          <p:spPr>
            <a:xfrm>
              <a:off x="9371288" y="1690864"/>
              <a:ext cx="574454" cy="3939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3C36B47-6003-4585-BEE9-2E770E9CF0D4}"/>
                </a:ext>
              </a:extLst>
            </p:cNvPr>
            <p:cNvSpPr/>
            <p:nvPr/>
          </p:nvSpPr>
          <p:spPr>
            <a:xfrm>
              <a:off x="8125235" y="1690157"/>
              <a:ext cx="1246050" cy="395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14D19D8-5188-4084-B7A7-371C87FE2A39}"/>
                </a:ext>
              </a:extLst>
            </p:cNvPr>
            <p:cNvSpPr/>
            <p:nvPr/>
          </p:nvSpPr>
          <p:spPr>
            <a:xfrm>
              <a:off x="7302271" y="1691586"/>
              <a:ext cx="818648" cy="3939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4648417-E4BC-4A43-9470-C54ED9B1DE65}"/>
              </a:ext>
            </a:extLst>
          </p:cNvPr>
          <p:cNvSpPr txBox="1"/>
          <p:nvPr/>
        </p:nvSpPr>
        <p:spPr>
          <a:xfrm>
            <a:off x="5676033" y="2337300"/>
            <a:ext cx="111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227035-51A4-4DF6-80B8-5F987DDC3913}"/>
              </a:ext>
            </a:extLst>
          </p:cNvPr>
          <p:cNvSpPr txBox="1"/>
          <p:nvPr/>
        </p:nvSpPr>
        <p:spPr>
          <a:xfrm>
            <a:off x="6532534" y="2325289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E77158-7A99-4B1C-A656-D9F30A00B4EA}"/>
              </a:ext>
            </a:extLst>
          </p:cNvPr>
          <p:cNvSpPr txBox="1"/>
          <p:nvPr/>
        </p:nvSpPr>
        <p:spPr>
          <a:xfrm>
            <a:off x="8121743" y="2335220"/>
            <a:ext cx="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129" name="순서도: 대체 처리 128">
            <a:extLst>
              <a:ext uri="{FF2B5EF4-FFF2-40B4-BE49-F238E27FC236}">
                <a16:creationId xmlns:a16="http://schemas.microsoft.com/office/drawing/2014/main" id="{999F7B92-3192-417E-ACAA-CD2823C3E50B}"/>
              </a:ext>
            </a:extLst>
          </p:cNvPr>
          <p:cNvSpPr/>
          <p:nvPr/>
        </p:nvSpPr>
        <p:spPr>
          <a:xfrm>
            <a:off x="5656286" y="3005704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5D65D02-4744-4966-A1F4-3BF3EF68ECAD}"/>
              </a:ext>
            </a:extLst>
          </p:cNvPr>
          <p:cNvGrpSpPr/>
          <p:nvPr/>
        </p:nvGrpSpPr>
        <p:grpSpPr>
          <a:xfrm>
            <a:off x="5743069" y="3098289"/>
            <a:ext cx="3116646" cy="395373"/>
            <a:chOff x="7302271" y="1690157"/>
            <a:chExt cx="2643471" cy="395373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B066E21-A522-4A77-A4C0-60F032291E5D}"/>
                </a:ext>
              </a:extLst>
            </p:cNvPr>
            <p:cNvSpPr/>
            <p:nvPr/>
          </p:nvSpPr>
          <p:spPr>
            <a:xfrm>
              <a:off x="9371288" y="1690864"/>
              <a:ext cx="574454" cy="3939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089B645-AA63-4EC2-BF9B-EEEBC5E15FEE}"/>
                </a:ext>
              </a:extLst>
            </p:cNvPr>
            <p:cNvSpPr/>
            <p:nvPr/>
          </p:nvSpPr>
          <p:spPr>
            <a:xfrm>
              <a:off x="8125235" y="1690157"/>
              <a:ext cx="1246050" cy="395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0DBFEF8-EA85-4F0C-A6E8-E11C6AE09442}"/>
                </a:ext>
              </a:extLst>
            </p:cNvPr>
            <p:cNvSpPr/>
            <p:nvPr/>
          </p:nvSpPr>
          <p:spPr>
            <a:xfrm>
              <a:off x="7302271" y="1691586"/>
              <a:ext cx="818648" cy="3939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FFAFFDCE-0B41-4B4F-BD66-D6887E88B23C}"/>
              </a:ext>
            </a:extLst>
          </p:cNvPr>
          <p:cNvSpPr txBox="1"/>
          <p:nvPr/>
        </p:nvSpPr>
        <p:spPr>
          <a:xfrm>
            <a:off x="5617834" y="3057753"/>
            <a:ext cx="120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9321182-8B23-4A1E-8459-94CA8F8C2E5C}"/>
              </a:ext>
            </a:extLst>
          </p:cNvPr>
          <p:cNvSpPr txBox="1"/>
          <p:nvPr/>
        </p:nvSpPr>
        <p:spPr>
          <a:xfrm>
            <a:off x="6531361" y="3054574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63FDAF3-962C-43D4-87F6-EF8BD25674A9}"/>
              </a:ext>
            </a:extLst>
          </p:cNvPr>
          <p:cNvSpPr txBox="1"/>
          <p:nvPr/>
        </p:nvSpPr>
        <p:spPr>
          <a:xfrm>
            <a:off x="8085091" y="3064321"/>
            <a:ext cx="90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139" name="순서도: 대체 처리 138">
            <a:extLst>
              <a:ext uri="{FF2B5EF4-FFF2-40B4-BE49-F238E27FC236}">
                <a16:creationId xmlns:a16="http://schemas.microsoft.com/office/drawing/2014/main" id="{7F66E45D-47D7-4A89-BDD0-BF6DF67FBA5E}"/>
              </a:ext>
            </a:extLst>
          </p:cNvPr>
          <p:cNvSpPr/>
          <p:nvPr/>
        </p:nvSpPr>
        <p:spPr>
          <a:xfrm>
            <a:off x="5658393" y="3740222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323C0BD-D6D0-49AE-A254-9A4E40E7A032}"/>
              </a:ext>
            </a:extLst>
          </p:cNvPr>
          <p:cNvSpPr/>
          <p:nvPr/>
        </p:nvSpPr>
        <p:spPr>
          <a:xfrm>
            <a:off x="8184542" y="3833514"/>
            <a:ext cx="677280" cy="3939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C466000-A083-474B-B1E3-5060F322D865}"/>
              </a:ext>
            </a:extLst>
          </p:cNvPr>
          <p:cNvSpPr/>
          <p:nvPr/>
        </p:nvSpPr>
        <p:spPr>
          <a:xfrm>
            <a:off x="6715449" y="3832807"/>
            <a:ext cx="1469090" cy="3951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82B9874-009F-45ED-9CDF-5E74A98688F0}"/>
              </a:ext>
            </a:extLst>
          </p:cNvPr>
          <p:cNvSpPr/>
          <p:nvPr/>
        </p:nvSpPr>
        <p:spPr>
          <a:xfrm>
            <a:off x="5745176" y="3834236"/>
            <a:ext cx="965184" cy="3939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97B4E94-04D8-4EA8-BEDD-3E112054ACCC}"/>
              </a:ext>
            </a:extLst>
          </p:cNvPr>
          <p:cNvSpPr txBox="1"/>
          <p:nvPr/>
        </p:nvSpPr>
        <p:spPr>
          <a:xfrm>
            <a:off x="5639874" y="3789941"/>
            <a:ext cx="120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AAD141E-8988-4DFE-9D7A-6C124D87DF7A}"/>
              </a:ext>
            </a:extLst>
          </p:cNvPr>
          <p:cNvSpPr txBox="1"/>
          <p:nvPr/>
        </p:nvSpPr>
        <p:spPr>
          <a:xfrm>
            <a:off x="6533465" y="3789092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6BB500B-721F-43AA-B801-719DC5D61E0E}"/>
              </a:ext>
            </a:extLst>
          </p:cNvPr>
          <p:cNvSpPr txBox="1"/>
          <p:nvPr/>
        </p:nvSpPr>
        <p:spPr>
          <a:xfrm>
            <a:off x="8085688" y="3788243"/>
            <a:ext cx="89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5409CFE-F1E2-4690-9361-BA8A5B3574F6}"/>
              </a:ext>
            </a:extLst>
          </p:cNvPr>
          <p:cNvSpPr txBox="1"/>
          <p:nvPr/>
        </p:nvSpPr>
        <p:spPr>
          <a:xfrm>
            <a:off x="2752783" y="1332459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Model copy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856C2CF-895C-4E5A-A657-C7305B0D6B61}"/>
              </a:ext>
            </a:extLst>
          </p:cNvPr>
          <p:cNvCxnSpPr>
            <a:cxnSpLocks/>
          </p:cNvCxnSpPr>
          <p:nvPr/>
        </p:nvCxnSpPr>
        <p:spPr>
          <a:xfrm>
            <a:off x="10186743" y="3613482"/>
            <a:ext cx="0" cy="63642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오른쪽 중괄호 72">
            <a:extLst>
              <a:ext uri="{FF2B5EF4-FFF2-40B4-BE49-F238E27FC236}">
                <a16:creationId xmlns:a16="http://schemas.microsoft.com/office/drawing/2014/main" id="{8B88E255-01EB-4EC0-930F-4C77D71A742F}"/>
              </a:ext>
            </a:extLst>
          </p:cNvPr>
          <p:cNvSpPr/>
          <p:nvPr/>
        </p:nvSpPr>
        <p:spPr>
          <a:xfrm rot="5400000">
            <a:off x="9998097" y="2699725"/>
            <a:ext cx="372680" cy="1397817"/>
          </a:xfrm>
          <a:prstGeom prst="rightBrac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D98C299-4AC1-4679-95D3-088A7BAA01D1}"/>
              </a:ext>
            </a:extLst>
          </p:cNvPr>
          <p:cNvSpPr/>
          <p:nvPr/>
        </p:nvSpPr>
        <p:spPr>
          <a:xfrm>
            <a:off x="9541500" y="4289668"/>
            <a:ext cx="1285874" cy="65108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4491D43-9111-462A-B83A-A5D8A6BF755B}"/>
              </a:ext>
            </a:extLst>
          </p:cNvPr>
          <p:cNvSpPr txBox="1"/>
          <p:nvPr/>
        </p:nvSpPr>
        <p:spPr>
          <a:xfrm>
            <a:off x="9418749" y="4275816"/>
            <a:ext cx="1569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Validation </a:t>
            </a:r>
          </a:p>
          <a:p>
            <a:pPr algn="ctr"/>
            <a:r>
              <a:rPr lang="en-US" altLang="ko-KR" sz="2000" b="1" dirty="0"/>
              <a:t>loss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0C293F9-6685-496B-9EB5-18745E975556}"/>
              </a:ext>
            </a:extLst>
          </p:cNvPr>
          <p:cNvSpPr txBox="1"/>
          <p:nvPr/>
        </p:nvSpPr>
        <p:spPr>
          <a:xfrm>
            <a:off x="10147321" y="3655512"/>
            <a:ext cx="837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283853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1879834" y="449652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5B18A1-ED24-48B2-8245-6A5590EE6CE7}"/>
              </a:ext>
            </a:extLst>
          </p:cNvPr>
          <p:cNvSpPr txBox="1"/>
          <p:nvPr/>
        </p:nvSpPr>
        <p:spPr>
          <a:xfrm>
            <a:off x="8248075" y="6356455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E4F309DF-4C26-4056-8FA4-2BA96CECAE93}"/>
              </a:ext>
            </a:extLst>
          </p:cNvPr>
          <p:cNvSpPr txBox="1"/>
          <p:nvPr/>
        </p:nvSpPr>
        <p:spPr>
          <a:xfrm>
            <a:off x="7550538" y="6354983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190F9C94-D9CE-4F99-97FE-43CC67AAA4C3}"/>
              </a:ext>
            </a:extLst>
          </p:cNvPr>
          <p:cNvSpPr txBox="1"/>
          <p:nvPr/>
        </p:nvSpPr>
        <p:spPr>
          <a:xfrm>
            <a:off x="8232761" y="5743299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544268F8-8841-45D8-B248-B8C970B7DDC8}"/>
              </a:ext>
            </a:extLst>
          </p:cNvPr>
          <p:cNvSpPr txBox="1"/>
          <p:nvPr/>
        </p:nvSpPr>
        <p:spPr>
          <a:xfrm>
            <a:off x="8159565" y="5377140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E369A489-D219-49D0-B908-9A761B9BEFBF}"/>
              </a:ext>
            </a:extLst>
          </p:cNvPr>
          <p:cNvSpPr txBox="1"/>
          <p:nvPr/>
        </p:nvSpPr>
        <p:spPr>
          <a:xfrm>
            <a:off x="7465631" y="5373106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7E1ABB84-739D-45BD-887E-7AC101CE7129}"/>
              </a:ext>
            </a:extLst>
          </p:cNvPr>
          <p:cNvSpPr txBox="1"/>
          <p:nvPr/>
        </p:nvSpPr>
        <p:spPr>
          <a:xfrm>
            <a:off x="8232761" y="5551196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8FB517B8-FFFD-4C10-A7A4-C486F81C6240}"/>
              </a:ext>
            </a:extLst>
          </p:cNvPr>
          <p:cNvSpPr txBox="1"/>
          <p:nvPr/>
        </p:nvSpPr>
        <p:spPr>
          <a:xfrm>
            <a:off x="7515758" y="5524354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546BDCA6-C6B6-4416-8E62-E7E165DD1986}"/>
              </a:ext>
            </a:extLst>
          </p:cNvPr>
          <p:cNvSpPr txBox="1"/>
          <p:nvPr/>
        </p:nvSpPr>
        <p:spPr>
          <a:xfrm>
            <a:off x="7546954" y="5741914"/>
            <a:ext cx="951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3B84E8F-4EAA-4C94-A8AE-C5358087B206}"/>
              </a:ext>
            </a:extLst>
          </p:cNvPr>
          <p:cNvSpPr/>
          <p:nvPr/>
        </p:nvSpPr>
        <p:spPr>
          <a:xfrm>
            <a:off x="-1158573" y="-117640"/>
            <a:ext cx="14436423" cy="601359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EB2F41C-D09D-4FC8-991E-C3FA3EEBFBF4}"/>
              </a:ext>
            </a:extLst>
          </p:cNvPr>
          <p:cNvSpPr/>
          <p:nvPr/>
        </p:nvSpPr>
        <p:spPr>
          <a:xfrm>
            <a:off x="2100564" y="1408374"/>
            <a:ext cx="1500563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9F07935-39AC-41A7-A10B-880FCF225A09}"/>
              </a:ext>
            </a:extLst>
          </p:cNvPr>
          <p:cNvSpPr/>
          <p:nvPr/>
        </p:nvSpPr>
        <p:spPr>
          <a:xfrm>
            <a:off x="588394" y="1408374"/>
            <a:ext cx="151217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016FFD8-1D71-4C7D-983E-198F7B704842}"/>
              </a:ext>
            </a:extLst>
          </p:cNvPr>
          <p:cNvSpPr txBox="1"/>
          <p:nvPr/>
        </p:nvSpPr>
        <p:spPr>
          <a:xfrm>
            <a:off x="1671839" y="1492501"/>
            <a:ext cx="234718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EFF2950-9B64-4F8D-9A3A-59626A072DF6}"/>
              </a:ext>
            </a:extLst>
          </p:cNvPr>
          <p:cNvSpPr/>
          <p:nvPr/>
        </p:nvSpPr>
        <p:spPr>
          <a:xfrm>
            <a:off x="-891861" y="477269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FE482FD-E918-4B64-A2D3-7BD7576B2C3D}"/>
              </a:ext>
            </a:extLst>
          </p:cNvPr>
          <p:cNvSpPr/>
          <p:nvPr/>
        </p:nvSpPr>
        <p:spPr>
          <a:xfrm>
            <a:off x="-891861" y="1408374"/>
            <a:ext cx="1376047" cy="6533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DB5F050-B2E1-403D-A89C-C393900326B3}"/>
              </a:ext>
            </a:extLst>
          </p:cNvPr>
          <p:cNvGrpSpPr/>
          <p:nvPr/>
        </p:nvGrpSpPr>
        <p:grpSpPr>
          <a:xfrm>
            <a:off x="3822569" y="1407086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5BFB863C-F04A-4191-8A74-377A8C43DAC7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/>
                  </a:solidFill>
                </a:rPr>
                <a:t>Inference</a:t>
              </a:r>
              <a:endParaRPr lang="ko-KR" altLang="en-US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6ED9CF69-DDB5-4738-84EE-C7C886075DBD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452" name="TextBox 451">
            <a:extLst>
              <a:ext uri="{FF2B5EF4-FFF2-40B4-BE49-F238E27FC236}">
                <a16:creationId xmlns:a16="http://schemas.microsoft.com/office/drawing/2014/main" id="{45965D4E-F6F3-46BB-B951-955F5519B12B}"/>
              </a:ext>
            </a:extLst>
          </p:cNvPr>
          <p:cNvSpPr txBox="1"/>
          <p:nvPr/>
        </p:nvSpPr>
        <p:spPr>
          <a:xfrm>
            <a:off x="5498416" y="1511577"/>
            <a:ext cx="959333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Loss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20CCA7F8-7D6B-49AC-91F4-35D12A2ED7C8}"/>
              </a:ext>
            </a:extLst>
          </p:cNvPr>
          <p:cNvSpPr/>
          <p:nvPr/>
        </p:nvSpPr>
        <p:spPr>
          <a:xfrm>
            <a:off x="6995779" y="1423056"/>
            <a:ext cx="151200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CF57BAA-EF41-435B-9F3F-93699F98C9D5}"/>
              </a:ext>
            </a:extLst>
          </p:cNvPr>
          <p:cNvSpPr/>
          <p:nvPr/>
        </p:nvSpPr>
        <p:spPr>
          <a:xfrm>
            <a:off x="8507778" y="1423820"/>
            <a:ext cx="1497710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07B1BFD7-F887-4ED9-9C74-F3E3C565A31B}"/>
              </a:ext>
            </a:extLst>
          </p:cNvPr>
          <p:cNvSpPr txBox="1"/>
          <p:nvPr/>
        </p:nvSpPr>
        <p:spPr>
          <a:xfrm>
            <a:off x="8294718" y="1489907"/>
            <a:ext cx="1933130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78914F23-DD2B-40EB-8086-1AA1C61B26B8}"/>
              </a:ext>
            </a:extLst>
          </p:cNvPr>
          <p:cNvSpPr/>
          <p:nvPr/>
        </p:nvSpPr>
        <p:spPr>
          <a:xfrm>
            <a:off x="6796429" y="479585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D344FA54-F99E-412D-B7C3-F8202F696CD0}"/>
              </a:ext>
            </a:extLst>
          </p:cNvPr>
          <p:cNvSpPr/>
          <p:nvPr/>
        </p:nvSpPr>
        <p:spPr>
          <a:xfrm>
            <a:off x="6382673" y="479187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E7115EE8-1AA1-42CA-B7E0-93EAA625E7BF}"/>
              </a:ext>
            </a:extLst>
          </p:cNvPr>
          <p:cNvSpPr/>
          <p:nvPr/>
        </p:nvSpPr>
        <p:spPr>
          <a:xfrm>
            <a:off x="3598946" y="490137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80349A31-6C8B-46BF-9D70-E18F889259E6}"/>
              </a:ext>
            </a:extLst>
          </p:cNvPr>
          <p:cNvSpPr/>
          <p:nvPr/>
        </p:nvSpPr>
        <p:spPr>
          <a:xfrm>
            <a:off x="-869672" y="2991565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27E70D28-8364-4ADF-B443-A5B0EECF3A42}"/>
              </a:ext>
            </a:extLst>
          </p:cNvPr>
          <p:cNvSpPr/>
          <p:nvPr/>
        </p:nvSpPr>
        <p:spPr>
          <a:xfrm>
            <a:off x="-876734" y="3873430"/>
            <a:ext cx="1376047" cy="1916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96DF64B3-F932-4E58-BDAE-BAE01AE10515}"/>
              </a:ext>
            </a:extLst>
          </p:cNvPr>
          <p:cNvSpPr/>
          <p:nvPr/>
        </p:nvSpPr>
        <p:spPr>
          <a:xfrm>
            <a:off x="3760050" y="2986960"/>
            <a:ext cx="223273" cy="635212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96A3AA63-CDDB-45F6-9359-229B7B949C0D}"/>
              </a:ext>
            </a:extLst>
          </p:cNvPr>
          <p:cNvSpPr/>
          <p:nvPr/>
        </p:nvSpPr>
        <p:spPr>
          <a:xfrm>
            <a:off x="3622446" y="2987481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CEDB1428-0DB8-4097-920B-B16C831C0FD7}"/>
              </a:ext>
            </a:extLst>
          </p:cNvPr>
          <p:cNvSpPr/>
          <p:nvPr/>
        </p:nvSpPr>
        <p:spPr>
          <a:xfrm>
            <a:off x="3981145" y="3869207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3549D0AC-5AF3-466B-8F33-C827A79E7EF3}"/>
              </a:ext>
            </a:extLst>
          </p:cNvPr>
          <p:cNvSpPr/>
          <p:nvPr/>
        </p:nvSpPr>
        <p:spPr>
          <a:xfrm>
            <a:off x="4854667" y="3869574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6FF19D1B-BEEC-4804-8E18-CE69ADA7A5F4}"/>
              </a:ext>
            </a:extLst>
          </p:cNvPr>
          <p:cNvSpPr/>
          <p:nvPr/>
        </p:nvSpPr>
        <p:spPr>
          <a:xfrm>
            <a:off x="4071306" y="417701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B7C7BDDD-AB0E-41B5-8A99-42522432C32F}"/>
              </a:ext>
            </a:extLst>
          </p:cNvPr>
          <p:cNvSpPr/>
          <p:nvPr/>
        </p:nvSpPr>
        <p:spPr>
          <a:xfrm>
            <a:off x="4944829" y="417738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3CD7DA58-C505-41D1-B704-6412B89C8E06}"/>
              </a:ext>
            </a:extLst>
          </p:cNvPr>
          <p:cNvSpPr/>
          <p:nvPr/>
        </p:nvSpPr>
        <p:spPr>
          <a:xfrm>
            <a:off x="4170736" y="448472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58BB172B-A52A-4AF9-AE8C-6838885B9854}"/>
              </a:ext>
            </a:extLst>
          </p:cNvPr>
          <p:cNvSpPr/>
          <p:nvPr/>
        </p:nvSpPr>
        <p:spPr>
          <a:xfrm>
            <a:off x="5044259" y="4485095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3CCD887D-2E0D-427E-B956-8580941778A0}"/>
              </a:ext>
            </a:extLst>
          </p:cNvPr>
          <p:cNvSpPr/>
          <p:nvPr/>
        </p:nvSpPr>
        <p:spPr>
          <a:xfrm>
            <a:off x="4260898" y="479253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51B6F9CB-3CA8-4185-90F8-E22D7B0218A4}"/>
              </a:ext>
            </a:extLst>
          </p:cNvPr>
          <p:cNvSpPr/>
          <p:nvPr/>
        </p:nvSpPr>
        <p:spPr>
          <a:xfrm>
            <a:off x="5134420" y="4792908"/>
            <a:ext cx="476026" cy="307439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94ABFEB7-3E8E-43B9-B590-C72836AA9542}"/>
              </a:ext>
            </a:extLst>
          </p:cNvPr>
          <p:cNvSpPr/>
          <p:nvPr/>
        </p:nvSpPr>
        <p:spPr>
          <a:xfrm>
            <a:off x="3983322" y="2986665"/>
            <a:ext cx="229341" cy="635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9624EC50-1BDB-496E-AD7F-3F9D2EE4F194}"/>
              </a:ext>
            </a:extLst>
          </p:cNvPr>
          <p:cNvSpPr/>
          <p:nvPr/>
        </p:nvSpPr>
        <p:spPr>
          <a:xfrm>
            <a:off x="4206624" y="2986665"/>
            <a:ext cx="229341" cy="635507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F2778095-F1E1-43CF-8EEE-AACBFE6EA985}"/>
              </a:ext>
            </a:extLst>
          </p:cNvPr>
          <p:cNvSpPr/>
          <p:nvPr/>
        </p:nvSpPr>
        <p:spPr>
          <a:xfrm>
            <a:off x="7831096" y="2995288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89753D94-98D6-4B63-87DA-A479E794E6E1}"/>
              </a:ext>
            </a:extLst>
          </p:cNvPr>
          <p:cNvSpPr/>
          <p:nvPr/>
        </p:nvSpPr>
        <p:spPr>
          <a:xfrm>
            <a:off x="7689610" y="2995288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9E79CE-6EAD-46F6-BCD2-2EA9E3259418}"/>
              </a:ext>
            </a:extLst>
          </p:cNvPr>
          <p:cNvSpPr/>
          <p:nvPr/>
        </p:nvSpPr>
        <p:spPr>
          <a:xfrm>
            <a:off x="8057716" y="387765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97A31156-7E00-4B22-B5D4-D5D69DF9A71C}"/>
              </a:ext>
            </a:extLst>
          </p:cNvPr>
          <p:cNvSpPr/>
          <p:nvPr/>
        </p:nvSpPr>
        <p:spPr>
          <a:xfrm>
            <a:off x="8931238" y="3878023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4D3C1954-C8A0-4C86-9879-CD41BBB7D2AB}"/>
              </a:ext>
            </a:extLst>
          </p:cNvPr>
          <p:cNvSpPr/>
          <p:nvPr/>
        </p:nvSpPr>
        <p:spPr>
          <a:xfrm>
            <a:off x="8147877" y="4185460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134D38E3-3011-4B42-8196-C6E69128F551}"/>
              </a:ext>
            </a:extLst>
          </p:cNvPr>
          <p:cNvSpPr/>
          <p:nvPr/>
        </p:nvSpPr>
        <p:spPr>
          <a:xfrm>
            <a:off x="9021400" y="4185829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31772D6E-D83A-4E97-95A4-B933C69F713D}"/>
              </a:ext>
            </a:extLst>
          </p:cNvPr>
          <p:cNvSpPr/>
          <p:nvPr/>
        </p:nvSpPr>
        <p:spPr>
          <a:xfrm>
            <a:off x="8247307" y="449317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726DB350-EBCB-4D1E-AEAC-661FD3ABBE69}"/>
              </a:ext>
            </a:extLst>
          </p:cNvPr>
          <p:cNvSpPr/>
          <p:nvPr/>
        </p:nvSpPr>
        <p:spPr>
          <a:xfrm>
            <a:off x="9120830" y="449354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18915F7A-DBCB-4485-AE3F-B1138A38AD2D}"/>
              </a:ext>
            </a:extLst>
          </p:cNvPr>
          <p:cNvSpPr/>
          <p:nvPr/>
        </p:nvSpPr>
        <p:spPr>
          <a:xfrm>
            <a:off x="8337469" y="480097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FE4785E2-F02A-4AE1-A951-278C7CF359C0}"/>
              </a:ext>
            </a:extLst>
          </p:cNvPr>
          <p:cNvSpPr/>
          <p:nvPr/>
        </p:nvSpPr>
        <p:spPr>
          <a:xfrm>
            <a:off x="9210991" y="4801348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631" name="그룹 630">
            <a:extLst>
              <a:ext uri="{FF2B5EF4-FFF2-40B4-BE49-F238E27FC236}">
                <a16:creationId xmlns:a16="http://schemas.microsoft.com/office/drawing/2014/main" id="{43056E61-3E80-4589-9C8C-9A8007E98C60}"/>
              </a:ext>
            </a:extLst>
          </p:cNvPr>
          <p:cNvGrpSpPr/>
          <p:nvPr/>
        </p:nvGrpSpPr>
        <p:grpSpPr>
          <a:xfrm>
            <a:off x="589977" y="3878937"/>
            <a:ext cx="3206525" cy="637199"/>
            <a:chOff x="1357977" y="1408618"/>
            <a:chExt cx="1930841" cy="359149"/>
          </a:xfrm>
        </p:grpSpPr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B97863B4-3D73-41B4-B25B-C0AE80F5A9FF}"/>
                </a:ext>
              </a:extLst>
            </p:cNvPr>
            <p:cNvSpPr/>
            <p:nvPr/>
          </p:nvSpPr>
          <p:spPr>
            <a:xfrm>
              <a:off x="2270171" y="1408619"/>
              <a:ext cx="912902" cy="35819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3" name="그룹 632">
              <a:extLst>
                <a:ext uri="{FF2B5EF4-FFF2-40B4-BE49-F238E27FC236}">
                  <a16:creationId xmlns:a16="http://schemas.microsoft.com/office/drawing/2014/main" id="{09E76A2E-D394-41AA-948D-1F3B59900685}"/>
                </a:ext>
              </a:extLst>
            </p:cNvPr>
            <p:cNvGrpSpPr/>
            <p:nvPr/>
          </p:nvGrpSpPr>
          <p:grpSpPr>
            <a:xfrm>
              <a:off x="1357977" y="1408618"/>
              <a:ext cx="1930841" cy="359149"/>
              <a:chOff x="1357977" y="1408618"/>
              <a:chExt cx="1930841" cy="359149"/>
            </a:xfrm>
          </p:grpSpPr>
          <p:sp>
            <p:nvSpPr>
              <p:cNvPr id="634" name="직사각형 633">
                <a:extLst>
                  <a:ext uri="{FF2B5EF4-FFF2-40B4-BE49-F238E27FC236}">
                    <a16:creationId xmlns:a16="http://schemas.microsoft.com/office/drawing/2014/main" id="{8B745384-1CC4-4C8E-8CBD-4ACD9A1B9BCA}"/>
                  </a:ext>
                </a:extLst>
              </p:cNvPr>
              <p:cNvSpPr/>
              <p:nvPr/>
            </p:nvSpPr>
            <p:spPr>
              <a:xfrm>
                <a:off x="1357977" y="1408618"/>
                <a:ext cx="910466" cy="3591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TextBox 634">
                <a:extLst>
                  <a:ext uri="{FF2B5EF4-FFF2-40B4-BE49-F238E27FC236}">
                    <a16:creationId xmlns:a16="http://schemas.microsoft.com/office/drawing/2014/main" id="{5745FFAA-4DCA-4D9C-82AD-DF964BB86B02}"/>
                  </a:ext>
                </a:extLst>
              </p:cNvPr>
              <p:cNvSpPr txBox="1"/>
              <p:nvPr/>
            </p:nvSpPr>
            <p:spPr>
              <a:xfrm>
                <a:off x="2155784" y="1454553"/>
                <a:ext cx="1133034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grpSp>
        <p:nvGrpSpPr>
          <p:cNvPr id="636" name="그룹 635">
            <a:extLst>
              <a:ext uri="{FF2B5EF4-FFF2-40B4-BE49-F238E27FC236}">
                <a16:creationId xmlns:a16="http://schemas.microsoft.com/office/drawing/2014/main" id="{CC8FCCC7-DAFC-4360-A246-FFACADEB3B61}"/>
              </a:ext>
            </a:extLst>
          </p:cNvPr>
          <p:cNvGrpSpPr/>
          <p:nvPr/>
        </p:nvGrpSpPr>
        <p:grpSpPr>
          <a:xfrm>
            <a:off x="4658830" y="5100644"/>
            <a:ext cx="3363650" cy="637945"/>
            <a:chOff x="1357976" y="1408618"/>
            <a:chExt cx="2025455" cy="359569"/>
          </a:xfrm>
        </p:grpSpPr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57C50ABF-5CA4-4094-B78A-7DD41F652F32}"/>
                </a:ext>
              </a:extLst>
            </p:cNvPr>
            <p:cNvSpPr/>
            <p:nvPr/>
          </p:nvSpPr>
          <p:spPr>
            <a:xfrm>
              <a:off x="2268441" y="1408618"/>
              <a:ext cx="914632" cy="359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8" name="그룹 637">
              <a:extLst>
                <a:ext uri="{FF2B5EF4-FFF2-40B4-BE49-F238E27FC236}">
                  <a16:creationId xmlns:a16="http://schemas.microsoft.com/office/drawing/2014/main" id="{2A7937E9-0E4F-43C5-947B-6D5D12A2B137}"/>
                </a:ext>
              </a:extLst>
            </p:cNvPr>
            <p:cNvGrpSpPr/>
            <p:nvPr/>
          </p:nvGrpSpPr>
          <p:grpSpPr>
            <a:xfrm>
              <a:off x="1357976" y="1408618"/>
              <a:ext cx="2025455" cy="359274"/>
              <a:chOff x="1357976" y="1408618"/>
              <a:chExt cx="2025455" cy="359274"/>
            </a:xfrm>
          </p:grpSpPr>
          <p:sp>
            <p:nvSpPr>
              <p:cNvPr id="639" name="직사각형 638">
                <a:extLst>
                  <a:ext uri="{FF2B5EF4-FFF2-40B4-BE49-F238E27FC236}">
                    <a16:creationId xmlns:a16="http://schemas.microsoft.com/office/drawing/2014/main" id="{ED990B6D-F086-41A3-A3F4-A7F6A023294E}"/>
                  </a:ext>
                </a:extLst>
              </p:cNvPr>
              <p:cNvSpPr/>
              <p:nvPr/>
            </p:nvSpPr>
            <p:spPr>
              <a:xfrm>
                <a:off x="1357976" y="1408618"/>
                <a:ext cx="910465" cy="35927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TextBox 639">
                <a:extLst>
                  <a:ext uri="{FF2B5EF4-FFF2-40B4-BE49-F238E27FC236}">
                    <a16:creationId xmlns:a16="http://schemas.microsoft.com/office/drawing/2014/main" id="{5B7ECFD9-47F5-4155-A4AD-1138D8EC9BE9}"/>
                  </a:ext>
                </a:extLst>
              </p:cNvPr>
              <p:cNvSpPr txBox="1"/>
              <p:nvPr/>
            </p:nvSpPr>
            <p:spPr>
              <a:xfrm>
                <a:off x="2080570" y="1454625"/>
                <a:ext cx="1302861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AAEE5B9C-F226-41C3-850D-FE32DB57CC3D}"/>
              </a:ext>
            </a:extLst>
          </p:cNvPr>
          <p:cNvSpPr/>
          <p:nvPr/>
        </p:nvSpPr>
        <p:spPr>
          <a:xfrm>
            <a:off x="6591882" y="478037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642" name="그룹 641">
            <a:extLst>
              <a:ext uri="{FF2B5EF4-FFF2-40B4-BE49-F238E27FC236}">
                <a16:creationId xmlns:a16="http://schemas.microsoft.com/office/drawing/2014/main" id="{C9EA03C3-D220-4EA6-92E6-FEBA08DC651E}"/>
              </a:ext>
            </a:extLst>
          </p:cNvPr>
          <p:cNvGrpSpPr/>
          <p:nvPr/>
        </p:nvGrpSpPr>
        <p:grpSpPr>
          <a:xfrm>
            <a:off x="10227849" y="1404842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64253AA0-D83D-4C1B-993C-162E1071CA16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/>
                  </a:solidFill>
                </a:rPr>
                <a:t>Inference</a:t>
              </a:r>
              <a:endParaRPr lang="ko-KR" altLang="en-US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F01AE8C9-BA1D-4BBB-BA01-FA956AC00B2A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645" name="TextBox 644">
            <a:extLst>
              <a:ext uri="{FF2B5EF4-FFF2-40B4-BE49-F238E27FC236}">
                <a16:creationId xmlns:a16="http://schemas.microsoft.com/office/drawing/2014/main" id="{BA877F73-9208-4D66-A107-B3779677E718}"/>
              </a:ext>
            </a:extLst>
          </p:cNvPr>
          <p:cNvSpPr txBox="1"/>
          <p:nvPr/>
        </p:nvSpPr>
        <p:spPr>
          <a:xfrm>
            <a:off x="11852636" y="1486384"/>
            <a:ext cx="106145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Loss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643192FC-6C43-4ADB-AEB5-B172A6CC903A}"/>
              </a:ext>
            </a:extLst>
          </p:cNvPr>
          <p:cNvSpPr/>
          <p:nvPr/>
        </p:nvSpPr>
        <p:spPr>
          <a:xfrm>
            <a:off x="10000904" y="491023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47" name="직선 화살표 연결선 646">
            <a:extLst>
              <a:ext uri="{FF2B5EF4-FFF2-40B4-BE49-F238E27FC236}">
                <a16:creationId xmlns:a16="http://schemas.microsoft.com/office/drawing/2014/main" id="{9082AF19-4BC0-412E-972B-8683D4D0DC23}"/>
              </a:ext>
            </a:extLst>
          </p:cNvPr>
          <p:cNvCxnSpPr>
            <a:cxnSpLocks/>
          </p:cNvCxnSpPr>
          <p:nvPr/>
        </p:nvCxnSpPr>
        <p:spPr>
          <a:xfrm flipV="1">
            <a:off x="-1124387" y="2398588"/>
            <a:ext cx="14372753" cy="1854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TextBox 647">
            <a:extLst>
              <a:ext uri="{FF2B5EF4-FFF2-40B4-BE49-F238E27FC236}">
                <a16:creationId xmlns:a16="http://schemas.microsoft.com/office/drawing/2014/main" id="{C6C3E871-4F0B-48E4-AC38-6C45859C789A}"/>
              </a:ext>
            </a:extLst>
          </p:cNvPr>
          <p:cNvSpPr txBox="1"/>
          <p:nvPr/>
        </p:nvSpPr>
        <p:spPr>
          <a:xfrm>
            <a:off x="12090728" y="2551255"/>
            <a:ext cx="1061454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Time</a:t>
            </a:r>
            <a:endParaRPr lang="ko-KR" altLang="en-US" sz="2800" b="1" dirty="0"/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E20B2599-0505-4B0F-AC21-1B8D9E83960E}"/>
              </a:ext>
            </a:extLst>
          </p:cNvPr>
          <p:cNvSpPr/>
          <p:nvPr/>
        </p:nvSpPr>
        <p:spPr>
          <a:xfrm>
            <a:off x="4435965" y="2986285"/>
            <a:ext cx="199427" cy="63588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64BEB6B5-7E94-4F9D-BDB5-3E275A227FAF}"/>
              </a:ext>
            </a:extLst>
          </p:cNvPr>
          <p:cNvSpPr/>
          <p:nvPr/>
        </p:nvSpPr>
        <p:spPr>
          <a:xfrm>
            <a:off x="10175337" y="3796793"/>
            <a:ext cx="360001" cy="360000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6F5FEC-5655-4D61-9455-36754C13EAA4}"/>
              </a:ext>
            </a:extLst>
          </p:cNvPr>
          <p:cNvSpPr txBox="1"/>
          <p:nvPr/>
        </p:nvSpPr>
        <p:spPr>
          <a:xfrm>
            <a:off x="10645077" y="3732953"/>
            <a:ext cx="226839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Batch</a:t>
            </a:r>
            <a:endParaRPr lang="ko-KR" altLang="en-US" sz="3200" b="1" dirty="0"/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6EE29195-B30D-4D2A-93F1-37C2F08DF5AA}"/>
              </a:ext>
            </a:extLst>
          </p:cNvPr>
          <p:cNvSpPr/>
          <p:nvPr/>
        </p:nvSpPr>
        <p:spPr>
          <a:xfrm>
            <a:off x="10177758" y="4286377"/>
            <a:ext cx="360001" cy="36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742943B-C96E-4574-AC83-50F7AC7E7182}"/>
              </a:ext>
            </a:extLst>
          </p:cNvPr>
          <p:cNvSpPr txBox="1"/>
          <p:nvPr/>
        </p:nvSpPr>
        <p:spPr>
          <a:xfrm>
            <a:off x="10635642" y="4216437"/>
            <a:ext cx="245473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Preprocessing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302FE786-CB23-41C9-88AD-2B62817EC9B0}"/>
              </a:ext>
            </a:extLst>
          </p:cNvPr>
          <p:cNvSpPr/>
          <p:nvPr/>
        </p:nvSpPr>
        <p:spPr>
          <a:xfrm>
            <a:off x="10175337" y="3301171"/>
            <a:ext cx="359999" cy="3600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F3D2EDF9-46C3-4CB2-8751-69935E028FE3}"/>
              </a:ext>
            </a:extLst>
          </p:cNvPr>
          <p:cNvSpPr txBox="1"/>
          <p:nvPr/>
        </p:nvSpPr>
        <p:spPr>
          <a:xfrm>
            <a:off x="10631418" y="3196228"/>
            <a:ext cx="2278625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Model copy</a:t>
            </a:r>
            <a:endParaRPr lang="ko-KR" altLang="en-US" sz="2800" b="1" dirty="0"/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582E50FF-D635-491B-A7CD-BC0A5DE1DEFE}"/>
              </a:ext>
            </a:extLst>
          </p:cNvPr>
          <p:cNvSpPr/>
          <p:nvPr/>
        </p:nvSpPr>
        <p:spPr>
          <a:xfrm>
            <a:off x="10176715" y="4781871"/>
            <a:ext cx="360000" cy="360000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65A9850F-225E-479C-ADE5-A5D494E3FBB6}"/>
              </a:ext>
            </a:extLst>
          </p:cNvPr>
          <p:cNvSpPr txBox="1"/>
          <p:nvPr/>
        </p:nvSpPr>
        <p:spPr>
          <a:xfrm>
            <a:off x="10630773" y="4704402"/>
            <a:ext cx="2279270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Shuffle</a:t>
            </a:r>
            <a:endParaRPr lang="ko-KR" altLang="en-US" sz="2800" b="1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D74EE2B-2452-4F2B-8D4B-CC5116F30F15}"/>
              </a:ext>
            </a:extLst>
          </p:cNvPr>
          <p:cNvCxnSpPr>
            <a:cxnSpLocks/>
          </p:cNvCxnSpPr>
          <p:nvPr/>
        </p:nvCxnSpPr>
        <p:spPr>
          <a:xfrm>
            <a:off x="3601127" y="1115978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직선 연결선 657">
            <a:extLst>
              <a:ext uri="{FF2B5EF4-FFF2-40B4-BE49-F238E27FC236}">
                <a16:creationId xmlns:a16="http://schemas.microsoft.com/office/drawing/2014/main" id="{1B4462F3-CCF0-4ACE-9BFC-AF8F7C5C03A6}"/>
              </a:ext>
            </a:extLst>
          </p:cNvPr>
          <p:cNvCxnSpPr>
            <a:cxnSpLocks/>
          </p:cNvCxnSpPr>
          <p:nvPr/>
        </p:nvCxnSpPr>
        <p:spPr>
          <a:xfrm>
            <a:off x="3829087" y="1103641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직선 연결선 658">
            <a:extLst>
              <a:ext uri="{FF2B5EF4-FFF2-40B4-BE49-F238E27FC236}">
                <a16:creationId xmlns:a16="http://schemas.microsoft.com/office/drawing/2014/main" id="{DDB795F1-0E9A-4F18-801E-3B05DDAED491}"/>
              </a:ext>
            </a:extLst>
          </p:cNvPr>
          <p:cNvCxnSpPr>
            <a:cxnSpLocks/>
          </p:cNvCxnSpPr>
          <p:nvPr/>
        </p:nvCxnSpPr>
        <p:spPr>
          <a:xfrm>
            <a:off x="6383473" y="108756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직선 연결선 659">
            <a:extLst>
              <a:ext uri="{FF2B5EF4-FFF2-40B4-BE49-F238E27FC236}">
                <a16:creationId xmlns:a16="http://schemas.microsoft.com/office/drawing/2014/main" id="{B2ACD366-9F8E-4AD1-920B-C63282783696}"/>
              </a:ext>
            </a:extLst>
          </p:cNvPr>
          <p:cNvCxnSpPr>
            <a:cxnSpLocks/>
          </p:cNvCxnSpPr>
          <p:nvPr/>
        </p:nvCxnSpPr>
        <p:spPr>
          <a:xfrm>
            <a:off x="6995779" y="1074879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직선 연결선 660">
            <a:extLst>
              <a:ext uri="{FF2B5EF4-FFF2-40B4-BE49-F238E27FC236}">
                <a16:creationId xmlns:a16="http://schemas.microsoft.com/office/drawing/2014/main" id="{2EEDD5E1-48C1-4C1E-B5C5-B55C3BC9CE53}"/>
              </a:ext>
            </a:extLst>
          </p:cNvPr>
          <p:cNvCxnSpPr>
            <a:cxnSpLocks/>
          </p:cNvCxnSpPr>
          <p:nvPr/>
        </p:nvCxnSpPr>
        <p:spPr>
          <a:xfrm>
            <a:off x="10005416" y="1098412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직선 연결선 661">
            <a:extLst>
              <a:ext uri="{FF2B5EF4-FFF2-40B4-BE49-F238E27FC236}">
                <a16:creationId xmlns:a16="http://schemas.microsoft.com/office/drawing/2014/main" id="{A4D5B261-8BC1-49A8-8B5C-5D23CA5D4E8E}"/>
              </a:ext>
            </a:extLst>
          </p:cNvPr>
          <p:cNvCxnSpPr>
            <a:cxnSpLocks/>
          </p:cNvCxnSpPr>
          <p:nvPr/>
        </p:nvCxnSpPr>
        <p:spPr>
          <a:xfrm>
            <a:off x="10227849" y="109763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직선 연결선 662">
            <a:extLst>
              <a:ext uri="{FF2B5EF4-FFF2-40B4-BE49-F238E27FC236}">
                <a16:creationId xmlns:a16="http://schemas.microsoft.com/office/drawing/2014/main" id="{80C68F28-FBBA-47D7-8EEE-CA39332D8DAA}"/>
              </a:ext>
            </a:extLst>
          </p:cNvPr>
          <p:cNvCxnSpPr>
            <a:cxnSpLocks/>
          </p:cNvCxnSpPr>
          <p:nvPr/>
        </p:nvCxnSpPr>
        <p:spPr>
          <a:xfrm>
            <a:off x="3623181" y="358817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직선 연결선 663">
            <a:extLst>
              <a:ext uri="{FF2B5EF4-FFF2-40B4-BE49-F238E27FC236}">
                <a16:creationId xmlns:a16="http://schemas.microsoft.com/office/drawing/2014/main" id="{82EFC454-A126-42CD-B8CB-63B36930A995}"/>
              </a:ext>
            </a:extLst>
          </p:cNvPr>
          <p:cNvCxnSpPr>
            <a:cxnSpLocks/>
          </p:cNvCxnSpPr>
          <p:nvPr/>
        </p:nvCxnSpPr>
        <p:spPr>
          <a:xfrm>
            <a:off x="3984082" y="357965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직선 연결선 665">
            <a:extLst>
              <a:ext uri="{FF2B5EF4-FFF2-40B4-BE49-F238E27FC236}">
                <a16:creationId xmlns:a16="http://schemas.microsoft.com/office/drawing/2014/main" id="{60F906CE-214C-432F-BD2A-6E2D934AE240}"/>
              </a:ext>
            </a:extLst>
          </p:cNvPr>
          <p:cNvCxnSpPr>
            <a:cxnSpLocks/>
          </p:cNvCxnSpPr>
          <p:nvPr/>
        </p:nvCxnSpPr>
        <p:spPr>
          <a:xfrm>
            <a:off x="7689749" y="3619072"/>
            <a:ext cx="3231" cy="1534472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직선 연결선 666">
            <a:extLst>
              <a:ext uri="{FF2B5EF4-FFF2-40B4-BE49-F238E27FC236}">
                <a16:creationId xmlns:a16="http://schemas.microsoft.com/office/drawing/2014/main" id="{F0B9C73D-975F-4819-9F73-D812A25B11CD}"/>
              </a:ext>
            </a:extLst>
          </p:cNvPr>
          <p:cNvCxnSpPr>
            <a:cxnSpLocks/>
          </p:cNvCxnSpPr>
          <p:nvPr/>
        </p:nvCxnSpPr>
        <p:spPr>
          <a:xfrm flipH="1">
            <a:off x="8057332" y="3612685"/>
            <a:ext cx="2849" cy="27234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74E62C-4E56-4842-8F44-A78A2A4B242B}"/>
              </a:ext>
            </a:extLst>
          </p:cNvPr>
          <p:cNvCxnSpPr>
            <a:cxnSpLocks/>
          </p:cNvCxnSpPr>
          <p:nvPr/>
        </p:nvCxnSpPr>
        <p:spPr>
          <a:xfrm flipV="1">
            <a:off x="9687017" y="2444915"/>
            <a:ext cx="0" cy="239288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직선 화살표 연결선 672">
            <a:extLst>
              <a:ext uri="{FF2B5EF4-FFF2-40B4-BE49-F238E27FC236}">
                <a16:creationId xmlns:a16="http://schemas.microsoft.com/office/drawing/2014/main" id="{3E8992F0-E3A2-4DEB-9002-2E43B5E00B88}"/>
              </a:ext>
            </a:extLst>
          </p:cNvPr>
          <p:cNvCxnSpPr>
            <a:cxnSpLocks/>
          </p:cNvCxnSpPr>
          <p:nvPr/>
        </p:nvCxnSpPr>
        <p:spPr>
          <a:xfrm>
            <a:off x="12787953" y="1999468"/>
            <a:ext cx="0" cy="44792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A7B1D09-C0CC-4167-BA9F-4901DD49CE7D}"/>
              </a:ext>
            </a:extLst>
          </p:cNvPr>
          <p:cNvSpPr/>
          <p:nvPr/>
        </p:nvSpPr>
        <p:spPr>
          <a:xfrm>
            <a:off x="10174125" y="5267061"/>
            <a:ext cx="359999" cy="360000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6F75BC-806A-4726-8B09-11454DCFA80B}"/>
              </a:ext>
            </a:extLst>
          </p:cNvPr>
          <p:cNvSpPr txBox="1"/>
          <p:nvPr/>
        </p:nvSpPr>
        <p:spPr>
          <a:xfrm>
            <a:off x="10632871" y="5205934"/>
            <a:ext cx="263125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Inference-loss</a:t>
            </a:r>
            <a:endParaRPr lang="ko-KR" altLang="en-US" sz="3200" b="1" dirty="0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94E1B829-1212-457D-A4E4-D4EB7CDB251A}"/>
              </a:ext>
            </a:extLst>
          </p:cNvPr>
          <p:cNvCxnSpPr>
            <a:cxnSpLocks/>
            <a:stCxn id="580" idx="3"/>
          </p:cNvCxnSpPr>
          <p:nvPr/>
        </p:nvCxnSpPr>
        <p:spPr>
          <a:xfrm flipV="1">
            <a:off x="5610446" y="2444915"/>
            <a:ext cx="0" cy="2501713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1F34FFD-385E-4184-BDEA-AF500D227C2F}"/>
              </a:ext>
            </a:extLst>
          </p:cNvPr>
          <p:cNvCxnSpPr>
            <a:cxnSpLocks/>
          </p:cNvCxnSpPr>
          <p:nvPr/>
        </p:nvCxnSpPr>
        <p:spPr>
          <a:xfrm flipH="1">
            <a:off x="6380738" y="2035443"/>
            <a:ext cx="5123" cy="411947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6FE5D0-2277-4D83-98B3-AB8698652DB4}"/>
              </a:ext>
            </a:extLst>
          </p:cNvPr>
          <p:cNvSpPr txBox="1"/>
          <p:nvPr/>
        </p:nvSpPr>
        <p:spPr>
          <a:xfrm>
            <a:off x="-1124387" y="-120803"/>
            <a:ext cx="231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Base pipeline</a:t>
            </a:r>
            <a:endParaRPr lang="ko-KR" altLang="en-US" sz="28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CE0DE94-9F08-45F5-AF04-ABBD6FF5FFC1}"/>
              </a:ext>
            </a:extLst>
          </p:cNvPr>
          <p:cNvSpPr txBox="1"/>
          <p:nvPr/>
        </p:nvSpPr>
        <p:spPr>
          <a:xfrm>
            <a:off x="-1124388" y="2403952"/>
            <a:ext cx="3224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Proposed pipeline</a:t>
            </a:r>
            <a:endParaRPr lang="ko-KR" altLang="en-US" sz="28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E1B0CB2-207D-4B1A-932B-6E7FA6A6D793}"/>
              </a:ext>
            </a:extLst>
          </p:cNvPr>
          <p:cNvCxnSpPr>
            <a:cxnSpLocks/>
          </p:cNvCxnSpPr>
          <p:nvPr/>
        </p:nvCxnSpPr>
        <p:spPr>
          <a:xfrm flipH="1" flipV="1">
            <a:off x="9885541" y="3074475"/>
            <a:ext cx="10934" cy="282148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4B75B23A-FF07-4B91-8220-7CF1CCA70213}"/>
              </a:ext>
            </a:extLst>
          </p:cNvPr>
          <p:cNvCxnSpPr>
            <a:cxnSpLocks/>
          </p:cNvCxnSpPr>
          <p:nvPr/>
        </p:nvCxnSpPr>
        <p:spPr>
          <a:xfrm flipH="1" flipV="1">
            <a:off x="9861550" y="3086100"/>
            <a:ext cx="3402581" cy="910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7730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2536906" y="449652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5B18A1-ED24-48B2-8245-6A5590EE6CE7}"/>
              </a:ext>
            </a:extLst>
          </p:cNvPr>
          <p:cNvSpPr txBox="1"/>
          <p:nvPr/>
        </p:nvSpPr>
        <p:spPr>
          <a:xfrm>
            <a:off x="8016777" y="6341773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190F9C94-D9CE-4F99-97FE-43CC67AAA4C3}"/>
              </a:ext>
            </a:extLst>
          </p:cNvPr>
          <p:cNvSpPr txBox="1"/>
          <p:nvPr/>
        </p:nvSpPr>
        <p:spPr>
          <a:xfrm>
            <a:off x="8889833" y="5743299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544268F8-8841-45D8-B248-B8C970B7DDC8}"/>
              </a:ext>
            </a:extLst>
          </p:cNvPr>
          <p:cNvSpPr txBox="1"/>
          <p:nvPr/>
        </p:nvSpPr>
        <p:spPr>
          <a:xfrm>
            <a:off x="8816637" y="5377140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E369A489-D219-49D0-B908-9A761B9BEFBF}"/>
              </a:ext>
            </a:extLst>
          </p:cNvPr>
          <p:cNvSpPr txBox="1"/>
          <p:nvPr/>
        </p:nvSpPr>
        <p:spPr>
          <a:xfrm>
            <a:off x="8122703" y="5373106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7E1ABB84-739D-45BD-887E-7AC101CE7129}"/>
              </a:ext>
            </a:extLst>
          </p:cNvPr>
          <p:cNvSpPr txBox="1"/>
          <p:nvPr/>
        </p:nvSpPr>
        <p:spPr>
          <a:xfrm>
            <a:off x="8889833" y="5551196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8FB517B8-FFFD-4C10-A7A4-C486F81C6240}"/>
              </a:ext>
            </a:extLst>
          </p:cNvPr>
          <p:cNvSpPr txBox="1"/>
          <p:nvPr/>
        </p:nvSpPr>
        <p:spPr>
          <a:xfrm>
            <a:off x="8172830" y="5524354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546BDCA6-C6B6-4416-8E62-E7E165DD1986}"/>
              </a:ext>
            </a:extLst>
          </p:cNvPr>
          <p:cNvSpPr txBox="1"/>
          <p:nvPr/>
        </p:nvSpPr>
        <p:spPr>
          <a:xfrm>
            <a:off x="8204026" y="5741914"/>
            <a:ext cx="951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3B84E8F-4EAA-4C94-A8AE-C5358087B206}"/>
              </a:ext>
            </a:extLst>
          </p:cNvPr>
          <p:cNvSpPr/>
          <p:nvPr/>
        </p:nvSpPr>
        <p:spPr>
          <a:xfrm>
            <a:off x="-1158573" y="-188519"/>
            <a:ext cx="15674673" cy="652598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EB2F41C-D09D-4FC8-991E-C3FA3EEBFBF4}"/>
              </a:ext>
            </a:extLst>
          </p:cNvPr>
          <p:cNvSpPr/>
          <p:nvPr/>
        </p:nvSpPr>
        <p:spPr>
          <a:xfrm>
            <a:off x="2757636" y="1408374"/>
            <a:ext cx="1500563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9F07935-39AC-41A7-A10B-880FCF225A09}"/>
              </a:ext>
            </a:extLst>
          </p:cNvPr>
          <p:cNvSpPr/>
          <p:nvPr/>
        </p:nvSpPr>
        <p:spPr>
          <a:xfrm>
            <a:off x="1245466" y="1408374"/>
            <a:ext cx="151217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016FFD8-1D71-4C7D-983E-198F7B704842}"/>
              </a:ext>
            </a:extLst>
          </p:cNvPr>
          <p:cNvSpPr txBox="1"/>
          <p:nvPr/>
        </p:nvSpPr>
        <p:spPr>
          <a:xfrm>
            <a:off x="2328911" y="1492501"/>
            <a:ext cx="234718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EFF2950-9B64-4F8D-9A3A-59626A072DF6}"/>
              </a:ext>
            </a:extLst>
          </p:cNvPr>
          <p:cNvSpPr/>
          <p:nvPr/>
        </p:nvSpPr>
        <p:spPr>
          <a:xfrm>
            <a:off x="-891861" y="477269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FE482FD-E918-4B64-A2D3-7BD7576B2C3D}"/>
              </a:ext>
            </a:extLst>
          </p:cNvPr>
          <p:cNvSpPr/>
          <p:nvPr/>
        </p:nvSpPr>
        <p:spPr>
          <a:xfrm>
            <a:off x="-891861" y="1408374"/>
            <a:ext cx="1376047" cy="6533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DB5F050-B2E1-403D-A89C-C393900326B3}"/>
              </a:ext>
            </a:extLst>
          </p:cNvPr>
          <p:cNvGrpSpPr/>
          <p:nvPr/>
        </p:nvGrpSpPr>
        <p:grpSpPr>
          <a:xfrm>
            <a:off x="4479641" y="1407086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5BFB863C-F04A-4191-8A74-377A8C43DAC7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Inference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6ED9CF69-DDB5-4738-84EE-C7C886075DBD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452" name="TextBox 451">
            <a:extLst>
              <a:ext uri="{FF2B5EF4-FFF2-40B4-BE49-F238E27FC236}">
                <a16:creationId xmlns:a16="http://schemas.microsoft.com/office/drawing/2014/main" id="{45965D4E-F6F3-46BB-B951-955F5519B12B}"/>
              </a:ext>
            </a:extLst>
          </p:cNvPr>
          <p:cNvSpPr txBox="1"/>
          <p:nvPr/>
        </p:nvSpPr>
        <p:spPr>
          <a:xfrm>
            <a:off x="6155488" y="1511577"/>
            <a:ext cx="959333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Loss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20CCA7F8-7D6B-49AC-91F4-35D12A2ED7C8}"/>
              </a:ext>
            </a:extLst>
          </p:cNvPr>
          <p:cNvSpPr/>
          <p:nvPr/>
        </p:nvSpPr>
        <p:spPr>
          <a:xfrm>
            <a:off x="7652851" y="1423056"/>
            <a:ext cx="151200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CF57BAA-EF41-435B-9F3F-93699F98C9D5}"/>
              </a:ext>
            </a:extLst>
          </p:cNvPr>
          <p:cNvSpPr/>
          <p:nvPr/>
        </p:nvSpPr>
        <p:spPr>
          <a:xfrm>
            <a:off x="9164850" y="1423820"/>
            <a:ext cx="1497710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07B1BFD7-F887-4ED9-9C74-F3E3C565A31B}"/>
              </a:ext>
            </a:extLst>
          </p:cNvPr>
          <p:cNvSpPr txBox="1"/>
          <p:nvPr/>
        </p:nvSpPr>
        <p:spPr>
          <a:xfrm>
            <a:off x="8951790" y="1489907"/>
            <a:ext cx="1933130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E7115EE8-1AA1-42CA-B7E0-93EAA625E7BF}"/>
              </a:ext>
            </a:extLst>
          </p:cNvPr>
          <p:cNvSpPr/>
          <p:nvPr/>
        </p:nvSpPr>
        <p:spPr>
          <a:xfrm>
            <a:off x="4256018" y="490137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80349A31-6C8B-46BF-9D70-E18F889259E6}"/>
              </a:ext>
            </a:extLst>
          </p:cNvPr>
          <p:cNvSpPr/>
          <p:nvPr/>
        </p:nvSpPr>
        <p:spPr>
          <a:xfrm>
            <a:off x="-869672" y="2991565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27E70D28-8364-4ADF-B443-A5B0EECF3A42}"/>
              </a:ext>
            </a:extLst>
          </p:cNvPr>
          <p:cNvSpPr/>
          <p:nvPr/>
        </p:nvSpPr>
        <p:spPr>
          <a:xfrm>
            <a:off x="-876734" y="3873430"/>
            <a:ext cx="1376047" cy="1916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96DF64B3-F932-4E58-BDAE-BAE01AE10515}"/>
              </a:ext>
            </a:extLst>
          </p:cNvPr>
          <p:cNvSpPr/>
          <p:nvPr/>
        </p:nvSpPr>
        <p:spPr>
          <a:xfrm>
            <a:off x="4417122" y="2986960"/>
            <a:ext cx="223273" cy="635212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96A3AA63-CDDB-45F6-9359-229B7B949C0D}"/>
              </a:ext>
            </a:extLst>
          </p:cNvPr>
          <p:cNvSpPr/>
          <p:nvPr/>
        </p:nvSpPr>
        <p:spPr>
          <a:xfrm>
            <a:off x="4279518" y="2987481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CEDB1428-0DB8-4097-920B-B16C831C0FD7}"/>
              </a:ext>
            </a:extLst>
          </p:cNvPr>
          <p:cNvSpPr/>
          <p:nvPr/>
        </p:nvSpPr>
        <p:spPr>
          <a:xfrm>
            <a:off x="4638217" y="3869207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3549D0AC-5AF3-466B-8F33-C827A79E7EF3}"/>
              </a:ext>
            </a:extLst>
          </p:cNvPr>
          <p:cNvSpPr/>
          <p:nvPr/>
        </p:nvSpPr>
        <p:spPr>
          <a:xfrm>
            <a:off x="5511739" y="3869574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6FF19D1B-BEEC-4804-8E18-CE69ADA7A5F4}"/>
              </a:ext>
            </a:extLst>
          </p:cNvPr>
          <p:cNvSpPr/>
          <p:nvPr/>
        </p:nvSpPr>
        <p:spPr>
          <a:xfrm>
            <a:off x="4728378" y="417701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B7C7BDDD-AB0E-41B5-8A99-42522432C32F}"/>
              </a:ext>
            </a:extLst>
          </p:cNvPr>
          <p:cNvSpPr/>
          <p:nvPr/>
        </p:nvSpPr>
        <p:spPr>
          <a:xfrm>
            <a:off x="5601901" y="417738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3CD7DA58-C505-41D1-B704-6412B89C8E06}"/>
              </a:ext>
            </a:extLst>
          </p:cNvPr>
          <p:cNvSpPr/>
          <p:nvPr/>
        </p:nvSpPr>
        <p:spPr>
          <a:xfrm>
            <a:off x="4827808" y="448472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58BB172B-A52A-4AF9-AE8C-6838885B9854}"/>
              </a:ext>
            </a:extLst>
          </p:cNvPr>
          <p:cNvSpPr/>
          <p:nvPr/>
        </p:nvSpPr>
        <p:spPr>
          <a:xfrm>
            <a:off x="5701331" y="4485095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3CCD887D-2E0D-427E-B956-8580941778A0}"/>
              </a:ext>
            </a:extLst>
          </p:cNvPr>
          <p:cNvSpPr/>
          <p:nvPr/>
        </p:nvSpPr>
        <p:spPr>
          <a:xfrm>
            <a:off x="4917970" y="479253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51B6F9CB-3CA8-4185-90F8-E22D7B0218A4}"/>
              </a:ext>
            </a:extLst>
          </p:cNvPr>
          <p:cNvSpPr/>
          <p:nvPr/>
        </p:nvSpPr>
        <p:spPr>
          <a:xfrm>
            <a:off x="5791492" y="4792908"/>
            <a:ext cx="476026" cy="307439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94ABFEB7-3E8E-43B9-B590-C72836AA9542}"/>
              </a:ext>
            </a:extLst>
          </p:cNvPr>
          <p:cNvSpPr/>
          <p:nvPr/>
        </p:nvSpPr>
        <p:spPr>
          <a:xfrm>
            <a:off x="4640394" y="2986665"/>
            <a:ext cx="229341" cy="635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9624EC50-1BDB-496E-AD7F-3F9D2EE4F194}"/>
              </a:ext>
            </a:extLst>
          </p:cNvPr>
          <p:cNvSpPr/>
          <p:nvPr/>
        </p:nvSpPr>
        <p:spPr>
          <a:xfrm>
            <a:off x="4863696" y="2986665"/>
            <a:ext cx="229341" cy="635507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F2778095-F1E1-43CF-8EEE-AACBFE6EA985}"/>
              </a:ext>
            </a:extLst>
          </p:cNvPr>
          <p:cNvSpPr/>
          <p:nvPr/>
        </p:nvSpPr>
        <p:spPr>
          <a:xfrm>
            <a:off x="8488168" y="2995288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89753D94-98D6-4B63-87DA-A479E794E6E1}"/>
              </a:ext>
            </a:extLst>
          </p:cNvPr>
          <p:cNvSpPr/>
          <p:nvPr/>
        </p:nvSpPr>
        <p:spPr>
          <a:xfrm>
            <a:off x="8346682" y="2995288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9E79CE-6EAD-46F6-BCD2-2EA9E3259418}"/>
              </a:ext>
            </a:extLst>
          </p:cNvPr>
          <p:cNvSpPr/>
          <p:nvPr/>
        </p:nvSpPr>
        <p:spPr>
          <a:xfrm>
            <a:off x="8714788" y="387765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97A31156-7E00-4B22-B5D4-D5D69DF9A71C}"/>
              </a:ext>
            </a:extLst>
          </p:cNvPr>
          <p:cNvSpPr/>
          <p:nvPr/>
        </p:nvSpPr>
        <p:spPr>
          <a:xfrm>
            <a:off x="9588310" y="3878023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4D3C1954-C8A0-4C86-9879-CD41BBB7D2AB}"/>
              </a:ext>
            </a:extLst>
          </p:cNvPr>
          <p:cNvSpPr/>
          <p:nvPr/>
        </p:nvSpPr>
        <p:spPr>
          <a:xfrm>
            <a:off x="8804949" y="4185460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134D38E3-3011-4B42-8196-C6E69128F551}"/>
              </a:ext>
            </a:extLst>
          </p:cNvPr>
          <p:cNvSpPr/>
          <p:nvPr/>
        </p:nvSpPr>
        <p:spPr>
          <a:xfrm>
            <a:off x="9678472" y="4185829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31772D6E-D83A-4E97-95A4-B933C69F713D}"/>
              </a:ext>
            </a:extLst>
          </p:cNvPr>
          <p:cNvSpPr/>
          <p:nvPr/>
        </p:nvSpPr>
        <p:spPr>
          <a:xfrm>
            <a:off x="8904379" y="449317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726DB350-EBCB-4D1E-AEAC-661FD3ABBE69}"/>
              </a:ext>
            </a:extLst>
          </p:cNvPr>
          <p:cNvSpPr/>
          <p:nvPr/>
        </p:nvSpPr>
        <p:spPr>
          <a:xfrm>
            <a:off x="9777902" y="449354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18915F7A-DBCB-4485-AE3F-B1138A38AD2D}"/>
              </a:ext>
            </a:extLst>
          </p:cNvPr>
          <p:cNvSpPr/>
          <p:nvPr/>
        </p:nvSpPr>
        <p:spPr>
          <a:xfrm>
            <a:off x="8994541" y="480097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FE4785E2-F02A-4AE1-A951-278C7CF359C0}"/>
              </a:ext>
            </a:extLst>
          </p:cNvPr>
          <p:cNvSpPr/>
          <p:nvPr/>
        </p:nvSpPr>
        <p:spPr>
          <a:xfrm>
            <a:off x="9868063" y="4801348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631" name="그룹 630">
            <a:extLst>
              <a:ext uri="{FF2B5EF4-FFF2-40B4-BE49-F238E27FC236}">
                <a16:creationId xmlns:a16="http://schemas.microsoft.com/office/drawing/2014/main" id="{43056E61-3E80-4589-9C8C-9A8007E98C60}"/>
              </a:ext>
            </a:extLst>
          </p:cNvPr>
          <p:cNvGrpSpPr/>
          <p:nvPr/>
        </p:nvGrpSpPr>
        <p:grpSpPr>
          <a:xfrm>
            <a:off x="1247049" y="3878937"/>
            <a:ext cx="3206525" cy="637199"/>
            <a:chOff x="1357977" y="1408618"/>
            <a:chExt cx="1930841" cy="359149"/>
          </a:xfrm>
        </p:grpSpPr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B97863B4-3D73-41B4-B25B-C0AE80F5A9FF}"/>
                </a:ext>
              </a:extLst>
            </p:cNvPr>
            <p:cNvSpPr/>
            <p:nvPr/>
          </p:nvSpPr>
          <p:spPr>
            <a:xfrm>
              <a:off x="2270171" y="1408619"/>
              <a:ext cx="912902" cy="35819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3" name="그룹 632">
              <a:extLst>
                <a:ext uri="{FF2B5EF4-FFF2-40B4-BE49-F238E27FC236}">
                  <a16:creationId xmlns:a16="http://schemas.microsoft.com/office/drawing/2014/main" id="{09E76A2E-D394-41AA-948D-1F3B59900685}"/>
                </a:ext>
              </a:extLst>
            </p:cNvPr>
            <p:cNvGrpSpPr/>
            <p:nvPr/>
          </p:nvGrpSpPr>
          <p:grpSpPr>
            <a:xfrm>
              <a:off x="1357977" y="1408618"/>
              <a:ext cx="1930841" cy="359149"/>
              <a:chOff x="1357977" y="1408618"/>
              <a:chExt cx="1930841" cy="359149"/>
            </a:xfrm>
          </p:grpSpPr>
          <p:sp>
            <p:nvSpPr>
              <p:cNvPr id="634" name="직사각형 633">
                <a:extLst>
                  <a:ext uri="{FF2B5EF4-FFF2-40B4-BE49-F238E27FC236}">
                    <a16:creationId xmlns:a16="http://schemas.microsoft.com/office/drawing/2014/main" id="{8B745384-1CC4-4C8E-8CBD-4ACD9A1B9BCA}"/>
                  </a:ext>
                </a:extLst>
              </p:cNvPr>
              <p:cNvSpPr/>
              <p:nvPr/>
            </p:nvSpPr>
            <p:spPr>
              <a:xfrm>
                <a:off x="1357977" y="1408618"/>
                <a:ext cx="910466" cy="3591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TextBox 634">
                <a:extLst>
                  <a:ext uri="{FF2B5EF4-FFF2-40B4-BE49-F238E27FC236}">
                    <a16:creationId xmlns:a16="http://schemas.microsoft.com/office/drawing/2014/main" id="{5745FFAA-4DCA-4D9C-82AD-DF964BB86B02}"/>
                  </a:ext>
                </a:extLst>
              </p:cNvPr>
              <p:cNvSpPr txBox="1"/>
              <p:nvPr/>
            </p:nvSpPr>
            <p:spPr>
              <a:xfrm>
                <a:off x="2155784" y="1454553"/>
                <a:ext cx="1133034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grpSp>
        <p:nvGrpSpPr>
          <p:cNvPr id="636" name="그룹 635">
            <a:extLst>
              <a:ext uri="{FF2B5EF4-FFF2-40B4-BE49-F238E27FC236}">
                <a16:creationId xmlns:a16="http://schemas.microsoft.com/office/drawing/2014/main" id="{CC8FCCC7-DAFC-4360-A246-FFACADEB3B61}"/>
              </a:ext>
            </a:extLst>
          </p:cNvPr>
          <p:cNvGrpSpPr/>
          <p:nvPr/>
        </p:nvGrpSpPr>
        <p:grpSpPr>
          <a:xfrm>
            <a:off x="5315902" y="5100644"/>
            <a:ext cx="3363650" cy="637945"/>
            <a:chOff x="1357976" y="1408618"/>
            <a:chExt cx="2025455" cy="359569"/>
          </a:xfrm>
        </p:grpSpPr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57C50ABF-5CA4-4094-B78A-7DD41F652F32}"/>
                </a:ext>
              </a:extLst>
            </p:cNvPr>
            <p:cNvSpPr/>
            <p:nvPr/>
          </p:nvSpPr>
          <p:spPr>
            <a:xfrm>
              <a:off x="2268441" y="1408618"/>
              <a:ext cx="914632" cy="359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8" name="그룹 637">
              <a:extLst>
                <a:ext uri="{FF2B5EF4-FFF2-40B4-BE49-F238E27FC236}">
                  <a16:creationId xmlns:a16="http://schemas.microsoft.com/office/drawing/2014/main" id="{2A7937E9-0E4F-43C5-947B-6D5D12A2B137}"/>
                </a:ext>
              </a:extLst>
            </p:cNvPr>
            <p:cNvGrpSpPr/>
            <p:nvPr/>
          </p:nvGrpSpPr>
          <p:grpSpPr>
            <a:xfrm>
              <a:off x="1357976" y="1408618"/>
              <a:ext cx="2025455" cy="359274"/>
              <a:chOff x="1357976" y="1408618"/>
              <a:chExt cx="2025455" cy="359274"/>
            </a:xfrm>
          </p:grpSpPr>
          <p:sp>
            <p:nvSpPr>
              <p:cNvPr id="639" name="직사각형 638">
                <a:extLst>
                  <a:ext uri="{FF2B5EF4-FFF2-40B4-BE49-F238E27FC236}">
                    <a16:creationId xmlns:a16="http://schemas.microsoft.com/office/drawing/2014/main" id="{ED990B6D-F086-41A3-A3F4-A7F6A023294E}"/>
                  </a:ext>
                </a:extLst>
              </p:cNvPr>
              <p:cNvSpPr/>
              <p:nvPr/>
            </p:nvSpPr>
            <p:spPr>
              <a:xfrm>
                <a:off x="1357976" y="1408618"/>
                <a:ext cx="910465" cy="35927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TextBox 639">
                <a:extLst>
                  <a:ext uri="{FF2B5EF4-FFF2-40B4-BE49-F238E27FC236}">
                    <a16:creationId xmlns:a16="http://schemas.microsoft.com/office/drawing/2014/main" id="{5B7ECFD9-47F5-4155-A4AD-1138D8EC9BE9}"/>
                  </a:ext>
                </a:extLst>
              </p:cNvPr>
              <p:cNvSpPr txBox="1"/>
              <p:nvPr/>
            </p:nvSpPr>
            <p:spPr>
              <a:xfrm>
                <a:off x="2080570" y="1454625"/>
                <a:ext cx="1302861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grpSp>
        <p:nvGrpSpPr>
          <p:cNvPr id="642" name="그룹 641">
            <a:extLst>
              <a:ext uri="{FF2B5EF4-FFF2-40B4-BE49-F238E27FC236}">
                <a16:creationId xmlns:a16="http://schemas.microsoft.com/office/drawing/2014/main" id="{C9EA03C3-D220-4EA6-92E6-FEBA08DC651E}"/>
              </a:ext>
            </a:extLst>
          </p:cNvPr>
          <p:cNvGrpSpPr/>
          <p:nvPr/>
        </p:nvGrpSpPr>
        <p:grpSpPr>
          <a:xfrm>
            <a:off x="10884921" y="1404842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64253AA0-D83D-4C1B-993C-162E1071CA16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Inference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F01AE8C9-BA1D-4BBB-BA01-FA956AC00B2A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645" name="TextBox 644">
            <a:extLst>
              <a:ext uri="{FF2B5EF4-FFF2-40B4-BE49-F238E27FC236}">
                <a16:creationId xmlns:a16="http://schemas.microsoft.com/office/drawing/2014/main" id="{BA877F73-9208-4D66-A107-B3779677E718}"/>
              </a:ext>
            </a:extLst>
          </p:cNvPr>
          <p:cNvSpPr txBox="1"/>
          <p:nvPr/>
        </p:nvSpPr>
        <p:spPr>
          <a:xfrm>
            <a:off x="12509708" y="1486384"/>
            <a:ext cx="106145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Loss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643192FC-6C43-4ADB-AEB5-B172A6CC903A}"/>
              </a:ext>
            </a:extLst>
          </p:cNvPr>
          <p:cNvSpPr/>
          <p:nvPr/>
        </p:nvSpPr>
        <p:spPr>
          <a:xfrm>
            <a:off x="10657976" y="491023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47" name="직선 화살표 연결선 646">
            <a:extLst>
              <a:ext uri="{FF2B5EF4-FFF2-40B4-BE49-F238E27FC236}">
                <a16:creationId xmlns:a16="http://schemas.microsoft.com/office/drawing/2014/main" id="{9082AF19-4BC0-412E-972B-8683D4D0DC23}"/>
              </a:ext>
            </a:extLst>
          </p:cNvPr>
          <p:cNvCxnSpPr>
            <a:cxnSpLocks/>
          </p:cNvCxnSpPr>
          <p:nvPr/>
        </p:nvCxnSpPr>
        <p:spPr>
          <a:xfrm>
            <a:off x="-1124387" y="2417132"/>
            <a:ext cx="15640487" cy="4823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TextBox 647">
            <a:extLst>
              <a:ext uri="{FF2B5EF4-FFF2-40B4-BE49-F238E27FC236}">
                <a16:creationId xmlns:a16="http://schemas.microsoft.com/office/drawing/2014/main" id="{C6C3E871-4F0B-48E4-AC38-6C45859C789A}"/>
              </a:ext>
            </a:extLst>
          </p:cNvPr>
          <p:cNvSpPr txBox="1"/>
          <p:nvPr/>
        </p:nvSpPr>
        <p:spPr>
          <a:xfrm>
            <a:off x="12747800" y="2551255"/>
            <a:ext cx="1061454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Time</a:t>
            </a:r>
            <a:endParaRPr lang="ko-KR" altLang="en-US" sz="2800" b="1" dirty="0"/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E20B2599-0505-4B0F-AC21-1B8D9E83960E}"/>
              </a:ext>
            </a:extLst>
          </p:cNvPr>
          <p:cNvSpPr/>
          <p:nvPr/>
        </p:nvSpPr>
        <p:spPr>
          <a:xfrm>
            <a:off x="5093037" y="2986285"/>
            <a:ext cx="199427" cy="63588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3D5EFE0-CF64-472B-BFF4-D5A6C4443397}"/>
              </a:ext>
            </a:extLst>
          </p:cNvPr>
          <p:cNvGrpSpPr/>
          <p:nvPr/>
        </p:nvGrpSpPr>
        <p:grpSpPr>
          <a:xfrm>
            <a:off x="11463703" y="4101587"/>
            <a:ext cx="2674856" cy="523220"/>
            <a:chOff x="9572142" y="3157983"/>
            <a:chExt cx="1905170" cy="294906"/>
          </a:xfrm>
        </p:grpSpPr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64BEB6B5-7E94-4F9D-BDB5-3E275A227FAF}"/>
                </a:ext>
              </a:extLst>
            </p:cNvPr>
            <p:cNvSpPr/>
            <p:nvPr/>
          </p:nvSpPr>
          <p:spPr>
            <a:xfrm>
              <a:off x="9572142" y="3212063"/>
              <a:ext cx="256411" cy="202909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F5FEC-5655-4D61-9455-36754C13EAA4}"/>
                </a:ext>
              </a:extLst>
            </p:cNvPr>
            <p:cNvSpPr txBox="1"/>
            <p:nvPr/>
          </p:nvSpPr>
          <p:spPr>
            <a:xfrm>
              <a:off x="9861641" y="3157983"/>
              <a:ext cx="1615671" cy="294906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Batch</a:t>
              </a:r>
              <a:endParaRPr lang="ko-KR" altLang="en-US" sz="3200" b="1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2673849-FEA9-4426-9342-A5FD092361C0}"/>
              </a:ext>
            </a:extLst>
          </p:cNvPr>
          <p:cNvGrpSpPr/>
          <p:nvPr/>
        </p:nvGrpSpPr>
        <p:grpSpPr>
          <a:xfrm>
            <a:off x="11471318" y="3083592"/>
            <a:ext cx="2858637" cy="523220"/>
            <a:chOff x="9567665" y="3549759"/>
            <a:chExt cx="2116190" cy="294906"/>
          </a:xfrm>
        </p:grpSpPr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6EE29195-B30D-4D2A-93F1-37C2F08DF5AA}"/>
                </a:ext>
              </a:extLst>
            </p:cNvPr>
            <p:cNvSpPr/>
            <p:nvPr/>
          </p:nvSpPr>
          <p:spPr>
            <a:xfrm>
              <a:off x="9567665" y="3606271"/>
              <a:ext cx="266501" cy="20290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6742943B-C96E-4574-AC83-50F7AC7E7182}"/>
                </a:ext>
              </a:extLst>
            </p:cNvPr>
            <p:cNvSpPr txBox="1"/>
            <p:nvPr/>
          </p:nvSpPr>
          <p:spPr>
            <a:xfrm>
              <a:off x="9866662" y="3549759"/>
              <a:ext cx="1817193" cy="294906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+mn-ea"/>
                </a:rPr>
                <a:t>Preprocessing</a:t>
              </a:r>
              <a:endParaRPr lang="ko-KR" altLang="en-US" sz="3200" b="1" dirty="0">
                <a:latin typeface="+mn-ea"/>
              </a:endParaRPr>
            </a:p>
          </p:txBody>
        </p:sp>
      </p:grp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302FE786-CB23-41C9-88AD-2B62817EC9B0}"/>
              </a:ext>
            </a:extLst>
          </p:cNvPr>
          <p:cNvSpPr/>
          <p:nvPr/>
        </p:nvSpPr>
        <p:spPr>
          <a:xfrm>
            <a:off x="11470536" y="4694401"/>
            <a:ext cx="359999" cy="3600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F3D2EDF9-46C3-4CB2-8751-69935E028FE3}"/>
              </a:ext>
            </a:extLst>
          </p:cNvPr>
          <p:cNvSpPr txBox="1"/>
          <p:nvPr/>
        </p:nvSpPr>
        <p:spPr>
          <a:xfrm>
            <a:off x="11886058" y="4596362"/>
            <a:ext cx="2278625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Model copy</a:t>
            </a:r>
            <a:endParaRPr lang="ko-KR" altLang="en-US" sz="2800" b="1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9A95299-2949-4264-BD6F-322AA590F7BE}"/>
              </a:ext>
            </a:extLst>
          </p:cNvPr>
          <p:cNvGrpSpPr/>
          <p:nvPr/>
        </p:nvGrpSpPr>
        <p:grpSpPr>
          <a:xfrm>
            <a:off x="11463703" y="3578367"/>
            <a:ext cx="2690785" cy="523220"/>
            <a:chOff x="9568052" y="4333122"/>
            <a:chExt cx="2006326" cy="294906"/>
          </a:xfrm>
        </p:grpSpPr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582E50FF-D635-491B-A7CD-BC0A5DE1DEFE}"/>
                </a:ext>
              </a:extLst>
            </p:cNvPr>
            <p:cNvSpPr/>
            <p:nvPr/>
          </p:nvSpPr>
          <p:spPr>
            <a:xfrm>
              <a:off x="9568052" y="4395819"/>
              <a:ext cx="268426" cy="20290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65A9850F-225E-479C-ADE5-A5D494E3FBB6}"/>
                </a:ext>
              </a:extLst>
            </p:cNvPr>
            <p:cNvSpPr txBox="1"/>
            <p:nvPr/>
          </p:nvSpPr>
          <p:spPr>
            <a:xfrm>
              <a:off x="9874889" y="4333122"/>
              <a:ext cx="1699489" cy="294906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Shuffle</a:t>
              </a:r>
              <a:endParaRPr lang="ko-KR" altLang="en-US" sz="2800" b="1" dirty="0"/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D74EE2B-2452-4F2B-8D4B-CC5116F30F15}"/>
              </a:ext>
            </a:extLst>
          </p:cNvPr>
          <p:cNvCxnSpPr>
            <a:cxnSpLocks/>
          </p:cNvCxnSpPr>
          <p:nvPr/>
        </p:nvCxnSpPr>
        <p:spPr>
          <a:xfrm>
            <a:off x="4258199" y="1115978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직선 연결선 657">
            <a:extLst>
              <a:ext uri="{FF2B5EF4-FFF2-40B4-BE49-F238E27FC236}">
                <a16:creationId xmlns:a16="http://schemas.microsoft.com/office/drawing/2014/main" id="{1B4462F3-CCF0-4ACE-9BFC-AF8F7C5C03A6}"/>
              </a:ext>
            </a:extLst>
          </p:cNvPr>
          <p:cNvCxnSpPr>
            <a:cxnSpLocks/>
          </p:cNvCxnSpPr>
          <p:nvPr/>
        </p:nvCxnSpPr>
        <p:spPr>
          <a:xfrm>
            <a:off x="4486159" y="1103641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직선 연결선 660">
            <a:extLst>
              <a:ext uri="{FF2B5EF4-FFF2-40B4-BE49-F238E27FC236}">
                <a16:creationId xmlns:a16="http://schemas.microsoft.com/office/drawing/2014/main" id="{2EEDD5E1-48C1-4C1E-B5C5-B55C3BC9CE53}"/>
              </a:ext>
            </a:extLst>
          </p:cNvPr>
          <p:cNvCxnSpPr>
            <a:cxnSpLocks/>
          </p:cNvCxnSpPr>
          <p:nvPr/>
        </p:nvCxnSpPr>
        <p:spPr>
          <a:xfrm>
            <a:off x="10662488" y="1098412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직선 연결선 661">
            <a:extLst>
              <a:ext uri="{FF2B5EF4-FFF2-40B4-BE49-F238E27FC236}">
                <a16:creationId xmlns:a16="http://schemas.microsoft.com/office/drawing/2014/main" id="{A4D5B261-8BC1-49A8-8B5C-5D23CA5D4E8E}"/>
              </a:ext>
            </a:extLst>
          </p:cNvPr>
          <p:cNvCxnSpPr>
            <a:cxnSpLocks/>
          </p:cNvCxnSpPr>
          <p:nvPr/>
        </p:nvCxnSpPr>
        <p:spPr>
          <a:xfrm>
            <a:off x="10884921" y="109763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직선 연결선 662">
            <a:extLst>
              <a:ext uri="{FF2B5EF4-FFF2-40B4-BE49-F238E27FC236}">
                <a16:creationId xmlns:a16="http://schemas.microsoft.com/office/drawing/2014/main" id="{80C68F28-FBBA-47D7-8EEE-CA39332D8DAA}"/>
              </a:ext>
            </a:extLst>
          </p:cNvPr>
          <p:cNvCxnSpPr>
            <a:cxnSpLocks/>
          </p:cNvCxnSpPr>
          <p:nvPr/>
        </p:nvCxnSpPr>
        <p:spPr>
          <a:xfrm>
            <a:off x="4280253" y="358817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직선 연결선 663">
            <a:extLst>
              <a:ext uri="{FF2B5EF4-FFF2-40B4-BE49-F238E27FC236}">
                <a16:creationId xmlns:a16="http://schemas.microsoft.com/office/drawing/2014/main" id="{82EFC454-A126-42CD-B8CB-63B36930A995}"/>
              </a:ext>
            </a:extLst>
          </p:cNvPr>
          <p:cNvCxnSpPr>
            <a:cxnSpLocks/>
          </p:cNvCxnSpPr>
          <p:nvPr/>
        </p:nvCxnSpPr>
        <p:spPr>
          <a:xfrm>
            <a:off x="4641154" y="357965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직선 연결선 665">
            <a:extLst>
              <a:ext uri="{FF2B5EF4-FFF2-40B4-BE49-F238E27FC236}">
                <a16:creationId xmlns:a16="http://schemas.microsoft.com/office/drawing/2014/main" id="{60F906CE-214C-432F-BD2A-6E2D934AE240}"/>
              </a:ext>
            </a:extLst>
          </p:cNvPr>
          <p:cNvCxnSpPr>
            <a:cxnSpLocks/>
          </p:cNvCxnSpPr>
          <p:nvPr/>
        </p:nvCxnSpPr>
        <p:spPr>
          <a:xfrm>
            <a:off x="8346821" y="3619072"/>
            <a:ext cx="3231" cy="1534472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직선 연결선 666">
            <a:extLst>
              <a:ext uri="{FF2B5EF4-FFF2-40B4-BE49-F238E27FC236}">
                <a16:creationId xmlns:a16="http://schemas.microsoft.com/office/drawing/2014/main" id="{F0B9C73D-975F-4819-9F73-D812A25B11CD}"/>
              </a:ext>
            </a:extLst>
          </p:cNvPr>
          <p:cNvCxnSpPr>
            <a:cxnSpLocks/>
          </p:cNvCxnSpPr>
          <p:nvPr/>
        </p:nvCxnSpPr>
        <p:spPr>
          <a:xfrm flipH="1">
            <a:off x="8714404" y="3612685"/>
            <a:ext cx="2849" cy="27234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74E62C-4E56-4842-8F44-A78A2A4B242B}"/>
              </a:ext>
            </a:extLst>
          </p:cNvPr>
          <p:cNvCxnSpPr>
            <a:cxnSpLocks/>
          </p:cNvCxnSpPr>
          <p:nvPr/>
        </p:nvCxnSpPr>
        <p:spPr>
          <a:xfrm flipV="1">
            <a:off x="10598811" y="2465370"/>
            <a:ext cx="0" cy="239288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직선 화살표 연결선 672">
            <a:extLst>
              <a:ext uri="{FF2B5EF4-FFF2-40B4-BE49-F238E27FC236}">
                <a16:creationId xmlns:a16="http://schemas.microsoft.com/office/drawing/2014/main" id="{3E8992F0-E3A2-4DEB-9002-2E43B5E00B88}"/>
              </a:ext>
            </a:extLst>
          </p:cNvPr>
          <p:cNvCxnSpPr>
            <a:cxnSpLocks/>
          </p:cNvCxnSpPr>
          <p:nvPr/>
        </p:nvCxnSpPr>
        <p:spPr>
          <a:xfrm>
            <a:off x="13445025" y="1999468"/>
            <a:ext cx="0" cy="44792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A7B1D09-C0CC-4167-BA9F-4901DD49CE7D}"/>
              </a:ext>
            </a:extLst>
          </p:cNvPr>
          <p:cNvSpPr/>
          <p:nvPr/>
        </p:nvSpPr>
        <p:spPr>
          <a:xfrm>
            <a:off x="11467871" y="5219992"/>
            <a:ext cx="359999" cy="360000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6F75BC-806A-4726-8B09-11454DCFA80B}"/>
              </a:ext>
            </a:extLst>
          </p:cNvPr>
          <p:cNvSpPr txBox="1"/>
          <p:nvPr/>
        </p:nvSpPr>
        <p:spPr>
          <a:xfrm>
            <a:off x="11870159" y="5152350"/>
            <a:ext cx="263125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Inference-Loss</a:t>
            </a:r>
            <a:endParaRPr lang="ko-KR" altLang="en-US" sz="3200" b="1" dirty="0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94E1B829-1212-457D-A4E4-D4EB7CDB251A}"/>
              </a:ext>
            </a:extLst>
          </p:cNvPr>
          <p:cNvCxnSpPr>
            <a:cxnSpLocks/>
          </p:cNvCxnSpPr>
          <p:nvPr/>
        </p:nvCxnSpPr>
        <p:spPr>
          <a:xfrm flipV="1">
            <a:off x="6503262" y="2465370"/>
            <a:ext cx="0" cy="254079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1F34FFD-385E-4184-BDEA-AF500D227C2F}"/>
              </a:ext>
            </a:extLst>
          </p:cNvPr>
          <p:cNvCxnSpPr>
            <a:cxnSpLocks/>
          </p:cNvCxnSpPr>
          <p:nvPr/>
        </p:nvCxnSpPr>
        <p:spPr>
          <a:xfrm flipH="1">
            <a:off x="7037810" y="2035443"/>
            <a:ext cx="5123" cy="411947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6FE5D0-2277-4D83-98B3-AB8698652DB4}"/>
              </a:ext>
            </a:extLst>
          </p:cNvPr>
          <p:cNvSpPr txBox="1"/>
          <p:nvPr/>
        </p:nvSpPr>
        <p:spPr>
          <a:xfrm>
            <a:off x="-1124387" y="-120803"/>
            <a:ext cx="231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Base pipeline</a:t>
            </a:r>
            <a:endParaRPr lang="ko-KR" altLang="en-US" sz="28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CE0DE94-9F08-45F5-AF04-ABBD6FF5FFC1}"/>
              </a:ext>
            </a:extLst>
          </p:cNvPr>
          <p:cNvSpPr txBox="1"/>
          <p:nvPr/>
        </p:nvSpPr>
        <p:spPr>
          <a:xfrm>
            <a:off x="-1124387" y="2403952"/>
            <a:ext cx="231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i.data</a:t>
            </a:r>
            <a:endParaRPr lang="ko-KR" altLang="en-US" sz="28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E6E39AB-5A0A-43EF-B8E6-388F2192C8A0}"/>
              </a:ext>
            </a:extLst>
          </p:cNvPr>
          <p:cNvSpPr/>
          <p:nvPr/>
        </p:nvSpPr>
        <p:spPr>
          <a:xfrm>
            <a:off x="7453501" y="479585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F1071E-2668-45B7-9242-5598FBEB3771}"/>
              </a:ext>
            </a:extLst>
          </p:cNvPr>
          <p:cNvSpPr/>
          <p:nvPr/>
        </p:nvSpPr>
        <p:spPr>
          <a:xfrm>
            <a:off x="7039745" y="479187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EB4ECE2-6CEA-4FD1-9471-2CC1C75EE209}"/>
              </a:ext>
            </a:extLst>
          </p:cNvPr>
          <p:cNvSpPr/>
          <p:nvPr/>
        </p:nvSpPr>
        <p:spPr>
          <a:xfrm>
            <a:off x="7248954" y="478037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3374093-7BDF-4CBE-AF20-89F88B719176}"/>
              </a:ext>
            </a:extLst>
          </p:cNvPr>
          <p:cNvCxnSpPr>
            <a:cxnSpLocks/>
          </p:cNvCxnSpPr>
          <p:nvPr/>
        </p:nvCxnSpPr>
        <p:spPr>
          <a:xfrm>
            <a:off x="7040545" y="108756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A4480905-C132-4A57-836D-DADAC1EFC6AA}"/>
              </a:ext>
            </a:extLst>
          </p:cNvPr>
          <p:cNvCxnSpPr>
            <a:cxnSpLocks/>
          </p:cNvCxnSpPr>
          <p:nvPr/>
        </p:nvCxnSpPr>
        <p:spPr>
          <a:xfrm>
            <a:off x="7652851" y="1074879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25160D-FA67-4E35-920F-7C437F68063D}"/>
              </a:ext>
            </a:extLst>
          </p:cNvPr>
          <p:cNvSpPr/>
          <p:nvPr/>
        </p:nvSpPr>
        <p:spPr>
          <a:xfrm>
            <a:off x="1056442" y="476544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ABA0C2F-7189-4242-B969-345D844853AD}"/>
              </a:ext>
            </a:extLst>
          </p:cNvPr>
          <p:cNvSpPr/>
          <p:nvPr/>
        </p:nvSpPr>
        <p:spPr>
          <a:xfrm>
            <a:off x="642686" y="476146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73A58DB-CCCC-4324-AE9F-EAB29F7D6CF7}"/>
              </a:ext>
            </a:extLst>
          </p:cNvPr>
          <p:cNvSpPr/>
          <p:nvPr/>
        </p:nvSpPr>
        <p:spPr>
          <a:xfrm>
            <a:off x="851895" y="474996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9BA5348-8E06-4B95-94BC-DBF59E2D505A}"/>
              </a:ext>
            </a:extLst>
          </p:cNvPr>
          <p:cNvCxnSpPr>
            <a:cxnSpLocks/>
          </p:cNvCxnSpPr>
          <p:nvPr/>
        </p:nvCxnSpPr>
        <p:spPr>
          <a:xfrm>
            <a:off x="1255792" y="1071838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90DF7B-BA84-491D-97CB-F81CF168876F}"/>
              </a:ext>
            </a:extLst>
          </p:cNvPr>
          <p:cNvSpPr/>
          <p:nvPr/>
        </p:nvSpPr>
        <p:spPr>
          <a:xfrm>
            <a:off x="1056442" y="3011518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99B8E4D-FD06-4AD1-9265-5BAB45724E29}"/>
              </a:ext>
            </a:extLst>
          </p:cNvPr>
          <p:cNvSpPr/>
          <p:nvPr/>
        </p:nvSpPr>
        <p:spPr>
          <a:xfrm>
            <a:off x="642686" y="3011120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3B4C04-E634-4FAD-B6F7-E34E8FED2A41}"/>
              </a:ext>
            </a:extLst>
          </p:cNvPr>
          <p:cNvSpPr/>
          <p:nvPr/>
        </p:nvSpPr>
        <p:spPr>
          <a:xfrm>
            <a:off x="851895" y="3009970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74F359C9-A9D1-45C9-B35B-CCB867B5D321}"/>
              </a:ext>
            </a:extLst>
          </p:cNvPr>
          <p:cNvCxnSpPr>
            <a:cxnSpLocks/>
          </p:cNvCxnSpPr>
          <p:nvPr/>
        </p:nvCxnSpPr>
        <p:spPr>
          <a:xfrm>
            <a:off x="1255792" y="3606812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6688046-A382-4442-ADDB-05561153B091}"/>
              </a:ext>
            </a:extLst>
          </p:cNvPr>
          <p:cNvCxnSpPr>
            <a:cxnSpLocks/>
          </p:cNvCxnSpPr>
          <p:nvPr/>
        </p:nvCxnSpPr>
        <p:spPr>
          <a:xfrm flipH="1">
            <a:off x="5280078" y="3575771"/>
            <a:ext cx="13189" cy="1576579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9D22006-E501-470A-B3FB-92CD5E9F2EE8}"/>
              </a:ext>
            </a:extLst>
          </p:cNvPr>
          <p:cNvSpPr/>
          <p:nvPr/>
        </p:nvSpPr>
        <p:spPr>
          <a:xfrm>
            <a:off x="5980881" y="3868772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2A6853B-C1C3-4830-B9F5-6354548F6821}"/>
              </a:ext>
            </a:extLst>
          </p:cNvPr>
          <p:cNvSpPr/>
          <p:nvPr/>
        </p:nvSpPr>
        <p:spPr>
          <a:xfrm>
            <a:off x="6058676" y="4177817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B2DA638-6225-49BA-BD8A-F9774A9146F6}"/>
              </a:ext>
            </a:extLst>
          </p:cNvPr>
          <p:cNvSpPr/>
          <p:nvPr/>
        </p:nvSpPr>
        <p:spPr>
          <a:xfrm>
            <a:off x="6163451" y="4487380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D9433DA-4437-4B48-9D6D-2E3F44D84924}"/>
              </a:ext>
            </a:extLst>
          </p:cNvPr>
          <p:cNvSpPr/>
          <p:nvPr/>
        </p:nvSpPr>
        <p:spPr>
          <a:xfrm>
            <a:off x="6242032" y="4800979"/>
            <a:ext cx="261611" cy="298638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6D1728B-80CE-4015-B366-D0CEB82C801E}"/>
              </a:ext>
            </a:extLst>
          </p:cNvPr>
          <p:cNvSpPr/>
          <p:nvPr/>
        </p:nvSpPr>
        <p:spPr>
          <a:xfrm>
            <a:off x="10076049" y="3879530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661E03A-FA25-40C3-BAB6-FA90B177761C}"/>
              </a:ext>
            </a:extLst>
          </p:cNvPr>
          <p:cNvSpPr/>
          <p:nvPr/>
        </p:nvSpPr>
        <p:spPr>
          <a:xfrm>
            <a:off x="10153844" y="4188575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23A963B-F960-4377-BC04-1EE16916183D}"/>
              </a:ext>
            </a:extLst>
          </p:cNvPr>
          <p:cNvSpPr/>
          <p:nvPr/>
        </p:nvSpPr>
        <p:spPr>
          <a:xfrm>
            <a:off x="10258619" y="4498138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8F831D5-FB57-438A-B8F4-24F27A4DAD05}"/>
              </a:ext>
            </a:extLst>
          </p:cNvPr>
          <p:cNvSpPr/>
          <p:nvPr/>
        </p:nvSpPr>
        <p:spPr>
          <a:xfrm>
            <a:off x="10337200" y="4811737"/>
            <a:ext cx="261611" cy="298638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C7AB07-7C48-4FD9-808A-201797A4A1E2}"/>
              </a:ext>
            </a:extLst>
          </p:cNvPr>
          <p:cNvSpPr/>
          <p:nvPr/>
        </p:nvSpPr>
        <p:spPr>
          <a:xfrm>
            <a:off x="11467871" y="5741888"/>
            <a:ext cx="359999" cy="360000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DF556A1-BF07-455D-B16E-8C9E975FCDA7}"/>
              </a:ext>
            </a:extLst>
          </p:cNvPr>
          <p:cNvSpPr txBox="1"/>
          <p:nvPr/>
        </p:nvSpPr>
        <p:spPr>
          <a:xfrm>
            <a:off x="11870159" y="5674246"/>
            <a:ext cx="263125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Inference-Loss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14068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3.8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ThreadPool</a:t>
            </a:r>
            <a:r>
              <a:rPr lang="en-US" altLang="ko-KR" dirty="0"/>
              <a:t> Executor  lib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사용자가 지정한 스레드 개수만큼 </a:t>
            </a:r>
            <a:r>
              <a:rPr lang="ko-KR" altLang="en-US" dirty="0" err="1"/>
              <a:t>셔플링</a:t>
            </a:r>
            <a:r>
              <a:rPr lang="ko-KR" altLang="en-US" dirty="0"/>
              <a:t> 스레드 생성</a:t>
            </a:r>
            <a:r>
              <a:rPr lang="en-US" altLang="ko-KR" dirty="0"/>
              <a:t>, </a:t>
            </a:r>
            <a:r>
              <a:rPr lang="ko-KR" altLang="en-US" dirty="0"/>
              <a:t>입력 </a:t>
            </a:r>
            <a:r>
              <a:rPr lang="ko-KR" altLang="en-US" dirty="0" err="1"/>
              <a:t>시드값</a:t>
            </a:r>
            <a:r>
              <a:rPr lang="ko-KR" altLang="en-US" dirty="0"/>
              <a:t>  </a:t>
            </a:r>
            <a:r>
              <a:rPr lang="ko-KR" altLang="en-US" dirty="0" err="1"/>
              <a:t>셔플반영</a:t>
            </a:r>
            <a:endParaRPr lang="en-US" altLang="ko-KR" dirty="0"/>
          </a:p>
          <a:p>
            <a:r>
              <a:rPr lang="ko-KR" altLang="en-US" dirty="0"/>
              <a:t>입력데이터를 분할하여 각 스레드에 분배</a:t>
            </a:r>
            <a:endParaRPr lang="en-US" altLang="ko-KR" dirty="0"/>
          </a:p>
          <a:p>
            <a:r>
              <a:rPr lang="ko-KR" altLang="en-US" dirty="0"/>
              <a:t>각 스레드는 </a:t>
            </a:r>
            <a:r>
              <a:rPr lang="ko-KR" altLang="en-US" dirty="0" err="1"/>
              <a:t>분배받은</a:t>
            </a:r>
            <a:r>
              <a:rPr lang="ko-KR" altLang="en-US" dirty="0"/>
              <a:t> 데이터를 병렬 </a:t>
            </a:r>
            <a:r>
              <a:rPr lang="ko-KR" altLang="en-US" dirty="0" err="1"/>
              <a:t>셔플링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셔플된</a:t>
            </a:r>
            <a:r>
              <a:rPr lang="ko-KR" altLang="en-US" dirty="0"/>
              <a:t> 각 데이터를 하나로 병합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2785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3355917" y="365731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pic>
        <p:nvPicPr>
          <p:cNvPr id="876" name="그림 875">
            <a:extLst>
              <a:ext uri="{FF2B5EF4-FFF2-40B4-BE49-F238E27FC236}">
                <a16:creationId xmlns:a16="http://schemas.microsoft.com/office/drawing/2014/main" id="{879660BD-EFCE-461B-8F5C-CF8216441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6" y="1658470"/>
            <a:ext cx="11757659" cy="343193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5F8975-E998-419B-8CFD-A4148140BBCA}"/>
              </a:ext>
            </a:extLst>
          </p:cNvPr>
          <p:cNvCxnSpPr/>
          <p:nvPr/>
        </p:nvCxnSpPr>
        <p:spPr>
          <a:xfrm>
            <a:off x="3905250" y="2184400"/>
            <a:ext cx="3498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A0AC7C-0002-4F63-9AF2-709DB8F38F59}"/>
              </a:ext>
            </a:extLst>
          </p:cNvPr>
          <p:cNvSpPr txBox="1"/>
          <p:nvPr/>
        </p:nvSpPr>
        <p:spPr>
          <a:xfrm>
            <a:off x="3860800" y="1867450"/>
            <a:ext cx="2353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Average training GPU util : 98%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23622D8-6444-44D6-8069-6DD6A3186D30}"/>
              </a:ext>
            </a:extLst>
          </p:cNvPr>
          <p:cNvCxnSpPr>
            <a:cxnSpLocks/>
          </p:cNvCxnSpPr>
          <p:nvPr/>
        </p:nvCxnSpPr>
        <p:spPr>
          <a:xfrm>
            <a:off x="4622800" y="2203450"/>
            <a:ext cx="0" cy="9525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5622EB8-8A32-495C-8D91-A0E229E52107}"/>
              </a:ext>
            </a:extLst>
          </p:cNvPr>
          <p:cNvCxnSpPr/>
          <p:nvPr/>
        </p:nvCxnSpPr>
        <p:spPr>
          <a:xfrm>
            <a:off x="3929334" y="4000500"/>
            <a:ext cx="3498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7A13D39F-529A-4AB5-9B85-B73C869213A5}"/>
              </a:ext>
            </a:extLst>
          </p:cNvPr>
          <p:cNvSpPr txBox="1"/>
          <p:nvPr/>
        </p:nvSpPr>
        <p:spPr>
          <a:xfrm>
            <a:off x="3854450" y="3723501"/>
            <a:ext cx="2353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Average training GPU util : 87%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BF148EB0-9245-4E99-B8F2-E10D582D9E76}"/>
              </a:ext>
            </a:extLst>
          </p:cNvPr>
          <p:cNvCxnSpPr>
            <a:cxnSpLocks/>
          </p:cNvCxnSpPr>
          <p:nvPr/>
        </p:nvCxnSpPr>
        <p:spPr>
          <a:xfrm>
            <a:off x="4634184" y="4070350"/>
            <a:ext cx="0" cy="8763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BD430F34-C1D7-4C85-8EE9-E9933ED03A68}"/>
              </a:ext>
            </a:extLst>
          </p:cNvPr>
          <p:cNvCxnSpPr>
            <a:cxnSpLocks/>
          </p:cNvCxnSpPr>
          <p:nvPr/>
        </p:nvCxnSpPr>
        <p:spPr>
          <a:xfrm>
            <a:off x="6877050" y="4563359"/>
            <a:ext cx="654050" cy="229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80DB2004-4DE6-49C1-910C-B4E5E0398E17}"/>
              </a:ext>
            </a:extLst>
          </p:cNvPr>
          <p:cNvCxnSpPr>
            <a:cxnSpLocks/>
          </p:cNvCxnSpPr>
          <p:nvPr/>
        </p:nvCxnSpPr>
        <p:spPr>
          <a:xfrm>
            <a:off x="7575550" y="4766559"/>
            <a:ext cx="254000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DD79ED7E-562E-4296-BD54-EBB3AB8A08A9}"/>
              </a:ext>
            </a:extLst>
          </p:cNvPr>
          <p:cNvSpPr txBox="1"/>
          <p:nvPr/>
        </p:nvSpPr>
        <p:spPr>
          <a:xfrm>
            <a:off x="6709971" y="4296071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Test (batch=32)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5726C68-C2A2-4DD9-8A6C-A63A48BEE1E7}"/>
              </a:ext>
            </a:extLst>
          </p:cNvPr>
          <p:cNvSpPr txBox="1"/>
          <p:nvPr/>
        </p:nvSpPr>
        <p:spPr>
          <a:xfrm>
            <a:off x="7497205" y="4515926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Idle?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E514C153-2B92-4DF4-9FA5-713027DA71FD}"/>
              </a:ext>
            </a:extLst>
          </p:cNvPr>
          <p:cNvCxnSpPr>
            <a:cxnSpLocks/>
          </p:cNvCxnSpPr>
          <p:nvPr/>
        </p:nvCxnSpPr>
        <p:spPr>
          <a:xfrm>
            <a:off x="6934200" y="2766309"/>
            <a:ext cx="400050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4D2E06EA-156E-4B2F-801E-030D0FBD842B}"/>
              </a:ext>
            </a:extLst>
          </p:cNvPr>
          <p:cNvSpPr txBox="1"/>
          <p:nvPr/>
        </p:nvSpPr>
        <p:spPr>
          <a:xfrm>
            <a:off x="6735371" y="2505987"/>
            <a:ext cx="10454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Test? (batch=32)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8B423FA-0D35-44A3-A819-B82FFE381F89}"/>
              </a:ext>
            </a:extLst>
          </p:cNvPr>
          <p:cNvSpPr txBox="1"/>
          <p:nvPr/>
        </p:nvSpPr>
        <p:spPr>
          <a:xfrm>
            <a:off x="10159009" y="2163526"/>
            <a:ext cx="489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Test?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EABDCBB5-CB3C-4C37-9CE0-31E7964A970A}"/>
              </a:ext>
            </a:extLst>
          </p:cNvPr>
          <p:cNvCxnSpPr>
            <a:cxnSpLocks/>
          </p:cNvCxnSpPr>
          <p:nvPr/>
        </p:nvCxnSpPr>
        <p:spPr>
          <a:xfrm>
            <a:off x="10254403" y="2398390"/>
            <a:ext cx="229447" cy="191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D4809E7-0F47-438D-8AA8-0D36408A0D38}"/>
              </a:ext>
            </a:extLst>
          </p:cNvPr>
          <p:cNvCxnSpPr>
            <a:cxnSpLocks/>
          </p:cNvCxnSpPr>
          <p:nvPr/>
        </p:nvCxnSpPr>
        <p:spPr>
          <a:xfrm>
            <a:off x="10546222" y="3047340"/>
            <a:ext cx="229447" cy="191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673598BA-469B-45E6-BAB5-80CB496C2B64}"/>
              </a:ext>
            </a:extLst>
          </p:cNvPr>
          <p:cNvSpPr txBox="1"/>
          <p:nvPr/>
        </p:nvSpPr>
        <p:spPr>
          <a:xfrm>
            <a:off x="10460073" y="2772659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Idle?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D5C8DEBD-8CB1-4937-A3FD-8B7194E05F5F}"/>
              </a:ext>
            </a:extLst>
          </p:cNvPr>
          <p:cNvCxnSpPr>
            <a:cxnSpLocks/>
          </p:cNvCxnSpPr>
          <p:nvPr/>
        </p:nvCxnSpPr>
        <p:spPr>
          <a:xfrm>
            <a:off x="7284140" y="3029641"/>
            <a:ext cx="229447" cy="191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9E8A9A5A-EEA7-4480-AF01-6D4B6BEF5265}"/>
              </a:ext>
            </a:extLst>
          </p:cNvPr>
          <p:cNvSpPr txBox="1"/>
          <p:nvPr/>
        </p:nvSpPr>
        <p:spPr>
          <a:xfrm>
            <a:off x="7197991" y="2754960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Idle?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109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D40A4-0104-42A4-8AE2-D774F4DD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AA2DD3-97B9-451B-816C-1AEB7DC41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7B223E1-62FE-4BDD-9603-C40EB75F82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5806938"/>
              </p:ext>
            </p:extLst>
          </p:nvPr>
        </p:nvGraphicFramePr>
        <p:xfrm>
          <a:off x="1577398" y="1818950"/>
          <a:ext cx="9014343" cy="224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3798F0B-D18A-4D64-9FD0-F9DBC257A2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99777"/>
              </p:ext>
            </p:extLst>
          </p:nvPr>
        </p:nvGraphicFramePr>
        <p:xfrm>
          <a:off x="1165072" y="3894815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95478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tf.data</a:t>
            </a:r>
            <a:r>
              <a:rPr lang="en-US" altLang="ko-KR" dirty="0"/>
              <a:t> / 287sec</a:t>
            </a: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903599D9-5BA3-4AC9-9386-0154C83B00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336181"/>
              </p:ext>
            </p:extLst>
          </p:nvPr>
        </p:nvGraphicFramePr>
        <p:xfrm>
          <a:off x="1284711" y="1857959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380148F-E4C0-4A22-BB71-23CD31324E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215734"/>
              </p:ext>
            </p:extLst>
          </p:nvPr>
        </p:nvGraphicFramePr>
        <p:xfrm>
          <a:off x="1552316" y="3873129"/>
          <a:ext cx="9014343" cy="224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733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83CB17014394C448B3AB0C2C5ED6134" ma:contentTypeVersion="9" ma:contentTypeDescription="새 문서를 만듭니다." ma:contentTypeScope="" ma:versionID="bb946ca5942fc1299d0d31ef91a0bb5d">
  <xsd:schema xmlns:xsd="http://www.w3.org/2001/XMLSchema" xmlns:xs="http://www.w3.org/2001/XMLSchema" xmlns:p="http://schemas.microsoft.com/office/2006/metadata/properties" xmlns:ns3="a279a19e-b71b-4b9f-be5c-b95113f40ee8" targetNamespace="http://schemas.microsoft.com/office/2006/metadata/properties" ma:root="true" ma:fieldsID="057659a94995825e3132201e02a2ad7f" ns3:_="">
    <xsd:import namespace="a279a19e-b71b-4b9f-be5c-b95113f40e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79a19e-b71b-4b9f-be5c-b95113f40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D1530C-7C46-4BE0-9499-6FF1A6CDEEFD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a279a19e-b71b-4b9f-be5c-b95113f40ee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3F58FDF-CA6B-4B7A-8F86-9114ABA49C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79a19e-b71b-4b9f-be5c-b95113f40e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BE205D-2F47-459B-80AD-03A97F840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4054</Words>
  <Application>Microsoft Office PowerPoint</Application>
  <PresentationFormat>와이드스크린</PresentationFormat>
  <Paragraphs>1688</Paragraphs>
  <Slides>92</Slides>
  <Notes>88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0" baseType="lpstr">
      <vt:lpstr>Cambria Math</vt:lpstr>
      <vt:lpstr>맑은 고딕</vt:lpstr>
      <vt:lpstr>Calibri</vt:lpstr>
      <vt:lpstr>roboto</vt:lpstr>
      <vt:lpstr>Arial</vt:lpstr>
      <vt:lpstr>lato</vt:lpstr>
      <vt:lpstr>Wingdings</vt:lpstr>
      <vt:lpstr>Office 테마</vt:lpstr>
      <vt:lpstr>PowerPoint 프레젠테이션</vt:lpstr>
      <vt:lpstr>딥러닝 모델 훈련 </vt:lpstr>
      <vt:lpstr>데이터 파이프라인 </vt:lpstr>
      <vt:lpstr>모델 훈련시간 개선 </vt:lpstr>
      <vt:lpstr>데이터 전송과정  </vt:lpstr>
      <vt:lpstr>데이터 전송과정  </vt:lpstr>
      <vt:lpstr>tf.data.dataset</vt:lpstr>
      <vt:lpstr>데이터 셔플 병렬처리  </vt:lpstr>
      <vt:lpstr>구현</vt:lpstr>
      <vt:lpstr>구현</vt:lpstr>
      <vt:lpstr>Schema Idea</vt:lpstr>
      <vt:lpstr>PowerPoint 프레젠테이션</vt:lpstr>
      <vt:lpstr>PowerPoint 프레젠테이션</vt:lpstr>
      <vt:lpstr>실험 </vt:lpstr>
      <vt:lpstr>실험 </vt:lpstr>
      <vt:lpstr>기존 셔플(Numpy)과 멀티스레드 셔플 수행시간 비교</vt:lpstr>
      <vt:lpstr>멀티스레드 셔플 CPU 활용률 측정  </vt:lpstr>
      <vt:lpstr>Numpy 셔플, 멀티스레드 셔플 CPU 사용패턴 측정 </vt:lpstr>
      <vt:lpstr>반복학습시 전체 훈련시간 비교 </vt:lpstr>
      <vt:lpstr>반복학습시 전체 훈련시간 비교 </vt:lpstr>
      <vt:lpstr>실험데이터 저장 </vt:lpstr>
      <vt:lpstr>실험데이터 저장 </vt:lpstr>
      <vt:lpstr>Training Flow(1Epoch)</vt:lpstr>
      <vt:lpstr>문제점 </vt:lpstr>
      <vt:lpstr>훈련시간 비교  </vt:lpstr>
      <vt:lpstr>셔플시간 비교  </vt:lpstr>
      <vt:lpstr>훈련시간 비교  </vt:lpstr>
      <vt:lpstr>Baseline VS tf.data </vt:lpstr>
      <vt:lpstr>1Epoch 트레이스(Baseline) </vt:lpstr>
      <vt:lpstr>1Epoch 트레이스(Baseline) </vt:lpstr>
      <vt:lpstr>1Epoch 트레이스(tf.data) </vt:lpstr>
      <vt:lpstr>1Epoch 트레이스(tf.data) </vt:lpstr>
      <vt:lpstr>1Epoch 트레이스(tf.data) </vt:lpstr>
      <vt:lpstr>tf.data  pipeline</vt:lpstr>
      <vt:lpstr>tf.data+multi shuffle </vt:lpstr>
      <vt:lpstr>Shuffle per Epoch test code</vt:lpstr>
      <vt:lpstr>Shuffle per Epoch test code</vt:lpstr>
      <vt:lpstr>전체 실행시간 비교 </vt:lpstr>
      <vt:lpstr>전체 실행시간 비교 </vt:lpstr>
      <vt:lpstr>Cifar100 데이터셋 테스트 </vt:lpstr>
      <vt:lpstr>Cifar100 데이터셋 테스트 </vt:lpstr>
      <vt:lpstr>Cifar100 데이터셋 테스트(500MB) </vt:lpstr>
      <vt:lpstr>Cifar100 Loss</vt:lpstr>
      <vt:lpstr>Cifar100 Accuracy</vt:lpstr>
      <vt:lpstr>Loss &amp; Accuracy</vt:lpstr>
      <vt:lpstr>Loss &amp; Accuracy</vt:lpstr>
      <vt:lpstr>MNISTdataset Loss &amp; Accuracy</vt:lpstr>
      <vt:lpstr>MNISTdataset Loss &amp; Accuracy</vt:lpstr>
      <vt:lpstr>MNISTdataset Loss &amp; Accuracy</vt:lpstr>
      <vt:lpstr>Fashion MNISTdataset Loss &amp; Accuracy</vt:lpstr>
      <vt:lpstr>Fashion MNISTdataset Loss &amp; Accuracy</vt:lpstr>
      <vt:lpstr>Fashion MNISTdataset Loss &amp; Accuracy</vt:lpstr>
      <vt:lpstr>MNISTdataset 100Epoch Loss &amp; Acc</vt:lpstr>
      <vt:lpstr>MNISTdataset 100Epoch Loss &amp; Acc</vt:lpstr>
      <vt:lpstr>MNIST Loss Fluctuation </vt:lpstr>
      <vt:lpstr>Fashion MNIST Loss Fluctuation </vt:lpstr>
      <vt:lpstr>Naver sentiment movie corpus</vt:lpstr>
      <vt:lpstr>NSMC Preprocessing</vt:lpstr>
      <vt:lpstr>NSMC Word Embedding</vt:lpstr>
      <vt:lpstr>NSMC Training Elapsed Time</vt:lpstr>
      <vt:lpstr>NSMC Training Loss</vt:lpstr>
      <vt:lpstr>NSMC Training Accuracy</vt:lpstr>
      <vt:lpstr>NSMC Loss Fluctuation  </vt:lpstr>
      <vt:lpstr>Design </vt:lpstr>
      <vt:lpstr>구현</vt:lpstr>
      <vt:lpstr>Baseline shuffle </vt:lpstr>
      <vt:lpstr>md.shuffle</vt:lpstr>
      <vt:lpstr>md.shuffle_batch</vt:lpstr>
      <vt:lpstr>md.shuffle_batch</vt:lpstr>
      <vt:lpstr>md.shuffle_batch (Lock contension)</vt:lpstr>
      <vt:lpstr>Train per thread</vt:lpstr>
      <vt:lpstr>1 Epoch flow</vt:lpstr>
      <vt:lpstr>Test</vt:lpstr>
      <vt:lpstr>Test</vt:lpstr>
      <vt:lpstr>Problem </vt:lpstr>
      <vt:lpstr>Problem </vt:lpstr>
      <vt:lpstr>Problem </vt:lpstr>
      <vt:lpstr>Test</vt:lpstr>
      <vt:lpstr>Test</vt:lpstr>
      <vt:lpstr>1 thread test</vt:lpstr>
      <vt:lpstr>1 thread test</vt:lpstr>
      <vt:lpstr>1 thread test</vt:lpstr>
      <vt:lpstr>Test</vt:lpstr>
      <vt:lpstr>Test</vt:lpstr>
      <vt:lpstr>d.Batch </vt:lpstr>
      <vt:lpstr>d.Batch </vt:lpstr>
      <vt:lpstr>d.Batch </vt:lpstr>
      <vt:lpstr>d.Batch </vt:lpstr>
      <vt:lpstr>d.Batch </vt:lpstr>
      <vt:lpstr>d.Batch </vt:lpstr>
      <vt:lpstr>PowerPoint 프레젠테이션</vt:lpstr>
      <vt:lpstr>1 thread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1750</cp:revision>
  <dcterms:created xsi:type="dcterms:W3CDTF">2020-03-06T02:35:36Z</dcterms:created>
  <dcterms:modified xsi:type="dcterms:W3CDTF">2021-11-15T08:55:40Z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0x010100883CB17014394C448B3AB0C2C5ED6134</vt:lpwstr>
  </property>
</Properties>
</file>